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Inter Tight Medium"/>
      <p:regular r:id="rId25"/>
      <p:bold r:id="rId26"/>
      <p:italic r:id="rId27"/>
      <p:boldItalic r:id="rId28"/>
    </p:embeddedFont>
    <p:embeddedFont>
      <p:font typeface="Inter Tight"/>
      <p:regular r:id="rId29"/>
      <p:bold r:id="rId30"/>
      <p:italic r:id="rId31"/>
      <p:boldItalic r:id="rId32"/>
    </p:embeddedFont>
    <p:embeddedFont>
      <p:font typeface="Roboto Mono"/>
      <p:regular r:id="rId33"/>
      <p:bold r:id="rId34"/>
      <p:italic r:id="rId35"/>
      <p:boldItalic r:id="rId36"/>
    </p:embeddedFont>
    <p:embeddedFont>
      <p:font typeface="Inter Tight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TightMedium-bold.fntdata"/><Relationship Id="rId25" Type="http://schemas.openxmlformats.org/officeDocument/2006/relationships/font" Target="fonts/InterTightMedium-regular.fntdata"/><Relationship Id="rId28" Type="http://schemas.openxmlformats.org/officeDocument/2006/relationships/font" Target="fonts/InterTightMedium-boldItalic.fntdata"/><Relationship Id="rId27" Type="http://schemas.openxmlformats.org/officeDocument/2006/relationships/font" Target="fonts/InterTight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T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Tight-italic.fntdata"/><Relationship Id="rId30" Type="http://schemas.openxmlformats.org/officeDocument/2006/relationships/font" Target="fonts/InterTight-bold.fntdata"/><Relationship Id="rId11" Type="http://schemas.openxmlformats.org/officeDocument/2006/relationships/slide" Target="slides/slide5.xml"/><Relationship Id="rId33" Type="http://schemas.openxmlformats.org/officeDocument/2006/relationships/font" Target="fonts/RobotoMono-regular.fntdata"/><Relationship Id="rId10" Type="http://schemas.openxmlformats.org/officeDocument/2006/relationships/slide" Target="slides/slide4.xml"/><Relationship Id="rId32" Type="http://schemas.openxmlformats.org/officeDocument/2006/relationships/font" Target="fonts/InterTight-boldItalic.fntdata"/><Relationship Id="rId13" Type="http://schemas.openxmlformats.org/officeDocument/2006/relationships/slide" Target="slides/slide7.xml"/><Relationship Id="rId35" Type="http://schemas.openxmlformats.org/officeDocument/2006/relationships/font" Target="fonts/RobotoMono-italic.fntdata"/><Relationship Id="rId12" Type="http://schemas.openxmlformats.org/officeDocument/2006/relationships/slide" Target="slides/slide6.xml"/><Relationship Id="rId34" Type="http://schemas.openxmlformats.org/officeDocument/2006/relationships/font" Target="fonts/RobotoMono-bold.fntdata"/><Relationship Id="rId15" Type="http://schemas.openxmlformats.org/officeDocument/2006/relationships/slide" Target="slides/slide9.xml"/><Relationship Id="rId37" Type="http://schemas.openxmlformats.org/officeDocument/2006/relationships/font" Target="fonts/InterTightSemiBold-regular.fntdata"/><Relationship Id="rId14" Type="http://schemas.openxmlformats.org/officeDocument/2006/relationships/slide" Target="slides/slide8.xml"/><Relationship Id="rId36" Type="http://schemas.openxmlformats.org/officeDocument/2006/relationships/font" Target="fonts/RobotoMono-boldItalic.fntdata"/><Relationship Id="rId17" Type="http://schemas.openxmlformats.org/officeDocument/2006/relationships/slide" Target="slides/slide11.xml"/><Relationship Id="rId39" Type="http://schemas.openxmlformats.org/officeDocument/2006/relationships/font" Target="fonts/InterTightSemiBold-italic.fntdata"/><Relationship Id="rId16" Type="http://schemas.openxmlformats.org/officeDocument/2006/relationships/slide" Target="slides/slide10.xml"/><Relationship Id="rId38" Type="http://schemas.openxmlformats.org/officeDocument/2006/relationships/font" Target="fonts/InterTight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bcb7838f81_2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3bcb7838f81_2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Up until now, we’ve seen LLMs as great talkers — they can answer questions, summarize, write code — but they can’t </a:t>
            </a:r>
            <a:r>
              <a:rPr i="1" lang="en">
                <a:solidFill>
                  <a:schemeClr val="dk1"/>
                </a:solidFill>
              </a:rPr>
              <a:t>do</a:t>
            </a:r>
            <a:r>
              <a:rPr lang="en">
                <a:solidFill>
                  <a:schemeClr val="dk1"/>
                </a:solidFill>
              </a:rPr>
              <a:t> much on their own.</a:t>
            </a:r>
            <a:br>
              <a:rPr lang="en">
                <a:solidFill>
                  <a:schemeClr val="dk1"/>
                </a:solidFill>
              </a:rPr>
            </a:br>
            <a:r>
              <a:rPr lang="en">
                <a:solidFill>
                  <a:schemeClr val="dk1"/>
                </a:solidFill>
              </a:rPr>
              <a:t> Today we’re giving them purpose by introducing two big ideas: </a:t>
            </a:r>
            <a:r>
              <a:rPr b="1" lang="en">
                <a:solidFill>
                  <a:schemeClr val="dk1"/>
                </a:solidFill>
              </a:rPr>
              <a:t>tools</a:t>
            </a:r>
            <a:r>
              <a:rPr lang="en">
                <a:solidFill>
                  <a:schemeClr val="dk1"/>
                </a:solidFill>
              </a:rPr>
              <a:t> and </a:t>
            </a:r>
            <a:r>
              <a:rPr b="1" lang="en">
                <a:solidFill>
                  <a:schemeClr val="dk1"/>
                </a:solidFill>
              </a:rPr>
              <a:t>ReAct agents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Tools are the gadgets that extend what the model can do — calculators, search engines, database lookups.</a:t>
            </a:r>
            <a:br>
              <a:rPr lang="en">
                <a:solidFill>
                  <a:schemeClr val="dk1"/>
                </a:solidFill>
              </a:rPr>
            </a:br>
            <a:r>
              <a:rPr lang="en">
                <a:solidFill>
                  <a:schemeClr val="dk1"/>
                </a:solidFill>
              </a:rPr>
              <a:t> ReAct agents are the brains that decide </a:t>
            </a:r>
            <a:r>
              <a:rPr i="1" lang="en">
                <a:solidFill>
                  <a:schemeClr val="dk1"/>
                </a:solidFill>
              </a:rPr>
              <a:t>when</a:t>
            </a:r>
            <a:r>
              <a:rPr lang="en">
                <a:solidFill>
                  <a:schemeClr val="dk1"/>
                </a:solidFill>
              </a:rPr>
              <a:t> and </a:t>
            </a:r>
            <a:r>
              <a:rPr i="1" lang="en">
                <a:solidFill>
                  <a:schemeClr val="dk1"/>
                </a:solidFill>
              </a:rPr>
              <a:t>how</a:t>
            </a:r>
            <a:r>
              <a:rPr lang="en">
                <a:solidFill>
                  <a:schemeClr val="dk1"/>
                </a:solidFill>
              </a:rPr>
              <a:t> to use those tools.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Instead of guessing an answer, the agent can think, act, observe, and then answer with higher accuracy and confidence.</a:t>
            </a:r>
            <a:br>
              <a:rPr lang="en">
                <a:solidFill>
                  <a:schemeClr val="dk1"/>
                </a:solidFill>
              </a:rPr>
            </a:br>
            <a:r>
              <a:rPr lang="en">
                <a:solidFill>
                  <a:schemeClr val="dk1"/>
                </a:solidFill>
              </a:rPr>
              <a:t> By the end of this session, you’ll have seen both the raw, manual way of giving an LLM a tool and the easier, more powerful LangChain way — and you’ll watch your agent make decisions live.</a:t>
            </a:r>
            <a:endParaRPr>
              <a:solidFill>
                <a:schemeClr val="dk1"/>
              </a:solidFill>
            </a:endParaRPr>
          </a:p>
          <a:p>
            <a:pPr indent="0" lvl="0" marL="0" rtl="0" algn="l">
              <a:lnSpc>
                <a:spcPct val="100000"/>
              </a:lnSpc>
              <a:spcBef>
                <a:spcPts val="1200"/>
              </a:spcBef>
              <a:spcAft>
                <a:spcPts val="0"/>
              </a:spcAft>
              <a:buSzPts val="1100"/>
              <a:buNone/>
            </a:pPr>
            <a:r>
              <a:t/>
            </a:r>
            <a:endParaRPr i="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bcb7838f81_2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bcb7838f81_2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chemeClr val="dk1"/>
                </a:solidFill>
              </a:rPr>
              <a:t>"Alright, let’s give it a try. In </a:t>
            </a:r>
            <a:r>
              <a:rPr lang="en">
                <a:solidFill>
                  <a:srgbClr val="188038"/>
                </a:solidFill>
                <a:latin typeface="Roboto Mono"/>
                <a:ea typeface="Roboto Mono"/>
                <a:cs typeface="Roboto Mono"/>
                <a:sym typeface="Roboto Mono"/>
              </a:rPr>
              <a:t>4_0_tool_calling.py</a:t>
            </a:r>
            <a:r>
              <a:rPr lang="en">
                <a:solidFill>
                  <a:schemeClr val="dk1"/>
                </a:solidFill>
              </a:rPr>
              <a:t>, we ask the LLM a math question.</a:t>
            </a:r>
            <a:br>
              <a:rPr lang="en">
                <a:solidFill>
                  <a:schemeClr val="dk1"/>
                </a:solidFill>
              </a:rPr>
            </a:br>
            <a:r>
              <a:rPr lang="en">
                <a:solidFill>
                  <a:schemeClr val="dk1"/>
                </a:solidFill>
              </a:rPr>
              <a:t> What happens? It </a:t>
            </a:r>
            <a:r>
              <a:rPr i="1" lang="en">
                <a:solidFill>
                  <a:schemeClr val="dk1"/>
                </a:solidFill>
              </a:rPr>
              <a:t>calls the tool</a:t>
            </a:r>
            <a:r>
              <a:rPr lang="en">
                <a:solidFill>
                  <a:schemeClr val="dk1"/>
                </a:solidFill>
              </a:rPr>
              <a:t> — yay! — but it doesn’t give us the answer. Why?</a:t>
            </a:r>
            <a:br>
              <a:rPr lang="en">
                <a:solidFill>
                  <a:schemeClr val="dk1"/>
                </a:solidFill>
              </a:rPr>
            </a:br>
            <a:r>
              <a:rPr lang="en">
                <a:solidFill>
                  <a:schemeClr val="dk1"/>
                </a:solidFill>
              </a:rPr>
              <a:t> Because it handed us the tool call, but nobody actually ran it."</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bcb7838f8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bcb7838f81_2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we fix it. In </a:t>
            </a:r>
            <a:r>
              <a:rPr lang="en">
                <a:solidFill>
                  <a:srgbClr val="188038"/>
                </a:solidFill>
                <a:latin typeface="Roboto Mono"/>
                <a:ea typeface="Roboto Mono"/>
                <a:cs typeface="Roboto Mono"/>
                <a:sym typeface="Roboto Mono"/>
              </a:rPr>
              <a:t>4_1_tool_calling.py</a:t>
            </a:r>
            <a:r>
              <a:rPr lang="en">
                <a:solidFill>
                  <a:schemeClr val="dk1"/>
                </a:solidFill>
              </a:rPr>
              <a:t>, we manually execute the tool call and pass the tool’s result back to the LLM.</a:t>
            </a:r>
            <a:br>
              <a:rPr lang="en">
                <a:solidFill>
                  <a:schemeClr val="dk1"/>
                </a:solidFill>
              </a:rPr>
            </a:br>
            <a:r>
              <a:rPr lang="en">
                <a:solidFill>
                  <a:schemeClr val="dk1"/>
                </a:solidFill>
              </a:rPr>
              <a:t> This works — the model gives the final answer.</a:t>
            </a:r>
            <a:br>
              <a:rPr lang="en">
                <a:solidFill>
                  <a:schemeClr val="dk1"/>
                </a:solidFill>
              </a:rPr>
            </a:br>
            <a:r>
              <a:rPr lang="en">
                <a:solidFill>
                  <a:schemeClr val="dk1"/>
                </a:solidFill>
              </a:rPr>
              <a:t> But notice how clunky this is: we’re handling tool messages, wiring them manually, passing responses back.</a:t>
            </a:r>
            <a:br>
              <a:rPr lang="en">
                <a:solidFill>
                  <a:schemeClr val="dk1"/>
                </a:solidFill>
              </a:rPr>
            </a:br>
            <a:r>
              <a:rPr lang="en">
                <a:solidFill>
                  <a:schemeClr val="dk1"/>
                </a:solidFill>
              </a:rPr>
              <a:t> Imagine doing this for 10 different tools, across multiple agents. It’s tiring.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is there a way to make this simpler?</a:t>
            </a:r>
            <a:br>
              <a:rPr lang="en">
                <a:solidFill>
                  <a:schemeClr val="dk1"/>
                </a:solidFill>
              </a:rPr>
            </a:br>
            <a:r>
              <a:rPr lang="en">
                <a:solidFill>
                  <a:schemeClr val="dk1"/>
                </a:solidFill>
              </a:rPr>
              <a:t> Hold that thought — because that’s where LangChain enters the story.</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Out-of-order calls happen because the model isn’t executing a plan—it’s guessing.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can nudge it with instructions like ‘First compute the sum, then subtract,’ or require variable names and intermediate results.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But… this is still brittle. We’re hand-holding every step and maintaining custom parsing.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we really want is a pattern where the agent </a:t>
            </a:r>
            <a:r>
              <a:rPr b="1" lang="en">
                <a:solidFill>
                  <a:schemeClr val="dk1"/>
                </a:solidFill>
              </a:rPr>
              <a:t>thinks → acts → observes → continues</a:t>
            </a:r>
            <a:r>
              <a:rPr lang="en">
                <a:solidFill>
                  <a:schemeClr val="dk1"/>
                </a:solidFill>
              </a:rPr>
              <a:t> until it’s done—</a:t>
            </a:r>
            <a:r>
              <a:rPr i="1" lang="en">
                <a:solidFill>
                  <a:schemeClr val="dk1"/>
                </a:solidFill>
              </a:rPr>
              <a:t>that’s</a:t>
            </a:r>
            <a:r>
              <a:rPr lang="en">
                <a:solidFill>
                  <a:schemeClr val="dk1"/>
                </a:solidFill>
              </a:rPr>
              <a:t> ReAct.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Next, we’ll give the model a deliberate reasoning loop so it chooses the right tool, in the right order, with the right arguments.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bcb7838f81_2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3bcb7838f81_2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Okay, our agent now has </a:t>
            </a:r>
            <a:r>
              <a:rPr b="1" lang="en">
                <a:solidFill>
                  <a:schemeClr val="dk1"/>
                </a:solidFill>
              </a:rPr>
              <a:t>tools</a:t>
            </a:r>
            <a:r>
              <a:rPr lang="en">
                <a:solidFill>
                  <a:schemeClr val="dk1"/>
                </a:solidFill>
              </a:rPr>
              <a:t>. But when should it use them? That’s where </a:t>
            </a:r>
            <a:r>
              <a:rPr b="1" lang="en">
                <a:solidFill>
                  <a:schemeClr val="dk1"/>
                </a:solidFill>
              </a:rPr>
              <a:t>ReAct</a:t>
            </a:r>
            <a:r>
              <a:rPr lang="en">
                <a:solidFill>
                  <a:schemeClr val="dk1"/>
                </a:solidFill>
              </a:rPr>
              <a:t> comes in: </a:t>
            </a:r>
            <a:r>
              <a:rPr i="1" lang="en">
                <a:solidFill>
                  <a:schemeClr val="dk1"/>
                </a:solidFill>
              </a:rPr>
              <a:t>Reason + Act</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Think of a detective: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First, they </a:t>
            </a:r>
            <a:r>
              <a:rPr b="1" lang="en">
                <a:solidFill>
                  <a:schemeClr val="dk1"/>
                </a:solidFill>
              </a:rPr>
              <a:t>think out loud</a:t>
            </a:r>
            <a:r>
              <a:rPr lang="en">
                <a:solidFill>
                  <a:schemeClr val="dk1"/>
                </a:solidFill>
              </a:rPr>
              <a:t>: ‘Do I know this already? Or do I need to check something?’</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needed, they </a:t>
            </a:r>
            <a:r>
              <a:rPr b="1" lang="en">
                <a:solidFill>
                  <a:schemeClr val="dk1"/>
                </a:solidFill>
              </a:rPr>
              <a:t>act</a:t>
            </a:r>
            <a:r>
              <a:rPr lang="en">
                <a:solidFill>
                  <a:schemeClr val="dk1"/>
                </a:solidFill>
              </a:rPr>
              <a:t>: make a call (tool), check records (another tool), then </a:t>
            </a:r>
            <a:r>
              <a:rPr b="1" lang="en">
                <a:solidFill>
                  <a:schemeClr val="dk1"/>
                </a:solidFill>
              </a:rPr>
              <a:t>observe</a:t>
            </a:r>
            <a:r>
              <a:rPr lang="en">
                <a:solidFill>
                  <a:schemeClr val="dk1"/>
                </a:solidFill>
              </a:rPr>
              <a:t> the result.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loop: reason → act → observe → reason… and finally </a:t>
            </a:r>
            <a:r>
              <a:rPr b="1" lang="en">
                <a:solidFill>
                  <a:schemeClr val="dk1"/>
                </a:solidFill>
              </a:rPr>
              <a:t>answer</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ReAct makes the model’s process transparent and </a:t>
            </a:r>
            <a:r>
              <a:rPr b="1" lang="en">
                <a:solidFill>
                  <a:schemeClr val="dk1"/>
                </a:solidFill>
              </a:rPr>
              <a:t>tool-savvy</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Instead of guessing, it decides: </a:t>
            </a:r>
            <a:r>
              <a:rPr i="1" lang="en">
                <a:solidFill>
                  <a:schemeClr val="dk1"/>
                </a:solidFill>
              </a:rPr>
              <a:t>‘I should call the calculator’</a:t>
            </a:r>
            <a:r>
              <a:rPr lang="en">
                <a:solidFill>
                  <a:schemeClr val="dk1"/>
                </a:solidFill>
              </a:rPr>
              <a:t> or </a:t>
            </a:r>
            <a:r>
              <a:rPr i="1" lang="en">
                <a:solidFill>
                  <a:schemeClr val="dk1"/>
                </a:solidFill>
              </a:rPr>
              <a:t>‘I already know this, answer directly.’</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 keeps answers accurate and tool usage efficient.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We’ll wire up the tools we just made and watch the agent choose what to do—live.</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bcb7838f81_2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bcb7838f81_2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“Alright, let’s wire this up in three simple steps.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1 — Create the LLM object.</a:t>
            </a:r>
            <a:br>
              <a:rPr b="1" lang="en">
                <a:solidFill>
                  <a:schemeClr val="dk1"/>
                </a:solidFill>
              </a:rPr>
            </a:br>
            <a:r>
              <a:rPr lang="en">
                <a:solidFill>
                  <a:schemeClr val="dk1"/>
                </a:solidFill>
              </a:rPr>
              <a:t> We start by initializing our model. In the code, that’s the </a:t>
            </a:r>
            <a:r>
              <a:rPr lang="en">
                <a:solidFill>
                  <a:srgbClr val="188038"/>
                </a:solidFill>
                <a:latin typeface="Roboto Mono"/>
                <a:ea typeface="Roboto Mono"/>
                <a:cs typeface="Roboto Mono"/>
                <a:sym typeface="Roboto Mono"/>
              </a:rPr>
              <a:t>ChatOllama</a:t>
            </a:r>
            <a:r>
              <a:rPr lang="en">
                <a:solidFill>
                  <a:schemeClr val="dk1"/>
                </a:solidFill>
              </a:rPr>
              <a:t> call—notice I set the model name, base URL for the local runner, and temperature. Temperature controls creativity; I’m leaving it at 1 for the demo so you can see a bit of variety, but for tools I often go lower for reliability.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2 — Define tools (if we need them).</a:t>
            </a:r>
            <a:br>
              <a:rPr b="1" lang="en">
                <a:solidFill>
                  <a:schemeClr val="dk1"/>
                </a:solidFill>
              </a:rPr>
            </a:br>
            <a:r>
              <a:rPr lang="en">
                <a:solidFill>
                  <a:schemeClr val="dk1"/>
                </a:solidFill>
              </a:rPr>
              <a:t> A ReAct agent </a:t>
            </a:r>
            <a:r>
              <a:rPr i="1" lang="en">
                <a:solidFill>
                  <a:schemeClr val="dk1"/>
                </a:solidFill>
              </a:rPr>
              <a:t>can</a:t>
            </a:r>
            <a:r>
              <a:rPr lang="en">
                <a:solidFill>
                  <a:schemeClr val="dk1"/>
                </a:solidFill>
              </a:rPr>
              <a:t> run without tools, but it shines when you give it capabilities like a calculator or a data lookup. I’m starting with an empty list so you can see the scaffolding first, then we’ll plug in a tool and watch the agent decide when to use 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3 — Create the ReAct agent.</a:t>
            </a:r>
            <a:br>
              <a:rPr b="1" lang="en">
                <a:solidFill>
                  <a:schemeClr val="dk1"/>
                </a:solidFill>
              </a:rPr>
            </a:br>
            <a:r>
              <a:rPr lang="en">
                <a:solidFill>
                  <a:schemeClr val="dk1"/>
                </a:solidFill>
              </a:rPr>
              <a:t> We pass the LLM, our (empty-for-now) tools list, and a short system prompt into </a:t>
            </a:r>
            <a:r>
              <a:rPr lang="en">
                <a:solidFill>
                  <a:srgbClr val="188038"/>
                </a:solidFill>
                <a:latin typeface="Roboto Mono"/>
                <a:ea typeface="Roboto Mono"/>
                <a:cs typeface="Roboto Mono"/>
                <a:sym typeface="Roboto Mono"/>
              </a:rPr>
              <a:t>create_react_agent</a:t>
            </a:r>
            <a:r>
              <a:rPr lang="en">
                <a:solidFill>
                  <a:schemeClr val="dk1"/>
                </a:solidFill>
              </a:rPr>
              <a:t>. That gives us an agent that follows the ReAct loop: think → act (call a tool) → observe → answer.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make the difference crystal clear, I’m running the </a:t>
            </a:r>
            <a:r>
              <a:rPr i="1" lang="en">
                <a:solidFill>
                  <a:schemeClr val="dk1"/>
                </a:solidFill>
              </a:rPr>
              <a:t>same</a:t>
            </a:r>
            <a:r>
              <a:rPr lang="en">
                <a:solidFill>
                  <a:schemeClr val="dk1"/>
                </a:solidFill>
              </a:rPr>
              <a:t> question two ways: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First with a plain bot: we send </a:t>
            </a:r>
            <a:r>
              <a:rPr lang="en">
                <a:solidFill>
                  <a:srgbClr val="188038"/>
                </a:solidFill>
                <a:latin typeface="Roboto Mono"/>
                <a:ea typeface="Roboto Mono"/>
                <a:cs typeface="Roboto Mono"/>
                <a:sym typeface="Roboto Mono"/>
              </a:rPr>
              <a:t>SystemMessage</a:t>
            </a:r>
            <a:r>
              <a:rPr lang="en">
                <a:solidFill>
                  <a:schemeClr val="dk1"/>
                </a:solidFill>
              </a:rPr>
              <a:t> + </a:t>
            </a:r>
            <a:r>
              <a:rPr lang="en">
                <a:solidFill>
                  <a:srgbClr val="188038"/>
                </a:solidFill>
                <a:latin typeface="Roboto Mono"/>
                <a:ea typeface="Roboto Mono"/>
                <a:cs typeface="Roboto Mono"/>
                <a:sym typeface="Roboto Mono"/>
              </a:rPr>
              <a:t>HumanMessage</a:t>
            </a:r>
            <a:r>
              <a:rPr lang="en">
                <a:solidFill>
                  <a:schemeClr val="dk1"/>
                </a:solidFill>
              </a:rPr>
              <a:t> straight to the LLM and print the answer.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Then with the </a:t>
            </a:r>
            <a:r>
              <a:rPr b="1" lang="en">
                <a:solidFill>
                  <a:schemeClr val="dk1"/>
                </a:solidFill>
              </a:rPr>
              <a:t>agent</a:t>
            </a:r>
            <a:r>
              <a:rPr lang="en">
                <a:solidFill>
                  <a:schemeClr val="dk1"/>
                </a:solidFill>
              </a:rPr>
              <a:t>: we hand the user input to the ReAct agent and print what it returns.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a basic question like ‘What is the capital of France?’, both will likely answer ‘Paris’. The point here isn’t the result—it’s the </a:t>
            </a:r>
            <a:r>
              <a:rPr b="1" lang="en">
                <a:solidFill>
                  <a:schemeClr val="dk1"/>
                </a:solidFill>
              </a:rPr>
              <a:t>structure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The point isn’t the result—it’s the </a:t>
            </a:r>
            <a:r>
              <a:rPr b="1" lang="en">
                <a:solidFill>
                  <a:schemeClr val="dk1"/>
                </a:solidFill>
              </a:rPr>
              <a:t>structure</a:t>
            </a:r>
            <a:r>
              <a:rPr lang="en">
                <a:solidFill>
                  <a:schemeClr val="dk1"/>
                </a:solidFill>
              </a:rPr>
              <a:t>. The plain bot gives a single AI message. The ReAct agent returns a </a:t>
            </a:r>
            <a:r>
              <a:rPr b="1" lang="en">
                <a:solidFill>
                  <a:schemeClr val="dk1"/>
                </a:solidFill>
              </a:rPr>
              <a:t>message history</a:t>
            </a:r>
            <a:r>
              <a:rPr lang="en">
                <a:solidFill>
                  <a:schemeClr val="dk1"/>
                </a:solidFill>
              </a:rPr>
              <a:t> (internal state) because it’s set up to think, possibly call tools, observe, and then answer.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Now that the agent exists, the moment we add a tool—say, a calculator or a weather function—it can </a:t>
            </a:r>
            <a:r>
              <a:rPr i="1" lang="en">
                <a:solidFill>
                  <a:schemeClr val="dk1"/>
                </a:solidFill>
              </a:rPr>
              <a:t>decide</a:t>
            </a:r>
            <a:r>
              <a:rPr lang="en">
                <a:solidFill>
                  <a:schemeClr val="dk1"/>
                </a:solidFill>
              </a:rPr>
              <a:t> to call it rather than guessing. That’s the ReAct advantage: transparent reasoning, tool-savvy actions, and cleaner answers.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Okay, let’s run this, then we’ll plug in a tool and watch the agent choose when to use it.”</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bcb7838f81_2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3bcb7838f81_2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that we’ve seen ReAct, let’s put tools in the loop.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1 — Define tools.</a:t>
            </a:r>
            <a:br>
              <a:rPr b="1" lang="en">
                <a:solidFill>
                  <a:schemeClr val="dk1"/>
                </a:solidFill>
              </a:rPr>
            </a:br>
            <a:r>
              <a:rPr lang="en">
                <a:solidFill>
                  <a:schemeClr val="dk1"/>
                </a:solidFill>
              </a:rPr>
              <a:t> I’m adding two tiny, deterministic tools: </a:t>
            </a:r>
            <a:r>
              <a:rPr lang="en">
                <a:solidFill>
                  <a:srgbClr val="188038"/>
                </a:solidFill>
                <a:latin typeface="Roboto Mono"/>
                <a:ea typeface="Roboto Mono"/>
                <a:cs typeface="Roboto Mono"/>
                <a:sym typeface="Roboto Mono"/>
              </a:rPr>
              <a:t>add</a:t>
            </a:r>
            <a:r>
              <a:rPr lang="en">
                <a:solidFill>
                  <a:schemeClr val="dk1"/>
                </a:solidFill>
              </a:rPr>
              <a:t> and </a:t>
            </a:r>
            <a:r>
              <a:rPr lang="en">
                <a:solidFill>
                  <a:srgbClr val="188038"/>
                </a:solidFill>
                <a:latin typeface="Roboto Mono"/>
                <a:ea typeface="Roboto Mono"/>
                <a:cs typeface="Roboto Mono"/>
                <a:sym typeface="Roboto Mono"/>
              </a:rPr>
              <a:t>sub</a:t>
            </a:r>
            <a:r>
              <a:rPr lang="en">
                <a:solidFill>
                  <a:schemeClr val="dk1"/>
                </a:solidFill>
              </a:rPr>
              <a:t>. They’re perfect for demos because we can instantly verify correctness.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2 — Create a tools list.</a:t>
            </a:r>
            <a:br>
              <a:rPr b="1" lang="en">
                <a:solidFill>
                  <a:schemeClr val="dk1"/>
                </a:solidFill>
              </a:rPr>
            </a:br>
            <a:r>
              <a:rPr lang="en">
                <a:solidFill>
                  <a:schemeClr val="dk1"/>
                </a:solidFill>
              </a:rPr>
              <a:t> We bundle the tools into </a:t>
            </a:r>
            <a:r>
              <a:rPr lang="en">
                <a:solidFill>
                  <a:srgbClr val="188038"/>
                </a:solidFill>
                <a:latin typeface="Roboto Mono"/>
                <a:ea typeface="Roboto Mono"/>
                <a:cs typeface="Roboto Mono"/>
                <a:sym typeface="Roboto Mono"/>
              </a:rPr>
              <a:t>tools_list = [add, sub]</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3 — Create a ReAct agent and pass the tools.</a:t>
            </a:r>
            <a:br>
              <a:rPr b="1" lang="en">
                <a:solidFill>
                  <a:schemeClr val="dk1"/>
                </a:solidFill>
              </a:rPr>
            </a:br>
            <a:r>
              <a:rPr lang="en">
                <a:solidFill>
                  <a:schemeClr val="dk1"/>
                </a:solidFill>
              </a:rPr>
              <a:t> Same as before, but now the agent can choose to call </a:t>
            </a:r>
            <a:r>
              <a:rPr lang="en">
                <a:solidFill>
                  <a:srgbClr val="188038"/>
                </a:solidFill>
                <a:latin typeface="Roboto Mono"/>
                <a:ea typeface="Roboto Mono"/>
                <a:cs typeface="Roboto Mono"/>
                <a:sym typeface="Roboto Mono"/>
              </a:rPr>
              <a:t>add</a:t>
            </a:r>
            <a:r>
              <a:rPr lang="en">
                <a:solidFill>
                  <a:schemeClr val="dk1"/>
                </a:solidFill>
              </a:rPr>
              <a:t>/</a:t>
            </a:r>
            <a:r>
              <a:rPr lang="en">
                <a:solidFill>
                  <a:srgbClr val="188038"/>
                </a:solidFill>
                <a:latin typeface="Roboto Mono"/>
                <a:ea typeface="Roboto Mono"/>
                <a:cs typeface="Roboto Mono"/>
                <a:sym typeface="Roboto Mono"/>
              </a:rPr>
              <a:t>sub</a:t>
            </a:r>
            <a:r>
              <a:rPr lang="en">
                <a:solidFill>
                  <a:schemeClr val="dk1"/>
                </a:solidFill>
              </a:rPr>
              <a:t> or just answer directly. In theory: math → tools, chit-chat → no tools. Let’s run it.”</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“Notice something odd? For </a:t>
            </a:r>
            <a:r>
              <a:rPr i="1" lang="en">
                <a:solidFill>
                  <a:schemeClr val="dk1"/>
                </a:solidFill>
              </a:rPr>
              <a:t>‘tell me a joke’</a:t>
            </a:r>
            <a:r>
              <a:rPr lang="en">
                <a:solidFill>
                  <a:schemeClr val="dk1"/>
                </a:solidFill>
              </a:rPr>
              <a:t> or </a:t>
            </a:r>
            <a:r>
              <a:rPr i="1" lang="en">
                <a:solidFill>
                  <a:schemeClr val="dk1"/>
                </a:solidFill>
              </a:rPr>
              <a:t>‘what is today’s date?’</a:t>
            </a:r>
            <a:r>
              <a:rPr lang="en">
                <a:solidFill>
                  <a:schemeClr val="dk1"/>
                </a:solidFill>
              </a:rPr>
              <a:t>, </a:t>
            </a:r>
            <a:r>
              <a:rPr b="1" lang="en">
                <a:solidFill>
                  <a:schemeClr val="dk1"/>
                </a:solidFill>
              </a:rPr>
              <a:t>llama3.1 still tries to call a math tool</a:t>
            </a:r>
            <a:r>
              <a:rPr lang="en">
                <a:solidFill>
                  <a:schemeClr val="dk1"/>
                </a:solidFill>
              </a:rPr>
              <a:t>. This is common: some models are </a:t>
            </a:r>
            <a:r>
              <a:rPr b="1" lang="en">
                <a:solidFill>
                  <a:schemeClr val="dk1"/>
                </a:solidFill>
              </a:rPr>
              <a:t>tool-happy</a:t>
            </a:r>
            <a:r>
              <a:rPr lang="en">
                <a:solidFill>
                  <a:schemeClr val="dk1"/>
                </a:solidFill>
              </a:rPr>
              <a:t>—they over-call because (a) the prompt gives tools high salience, (b) temperature is non-zero, or (c) the model was trained to eagerly use tools when available.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wasn’t just a fluke — it’s a pattern. Some models are what we call </a:t>
            </a:r>
            <a:r>
              <a:rPr b="1" lang="en">
                <a:solidFill>
                  <a:schemeClr val="dk1"/>
                </a:solidFill>
              </a:rPr>
              <a:t>tool-happy</a:t>
            </a:r>
            <a:r>
              <a:rPr lang="en">
                <a:solidFill>
                  <a:schemeClr val="dk1"/>
                </a:solidFill>
              </a:rPr>
              <a:t>. They overuse tools because:</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the system prompt makes tools really salient,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temperature isn’t zero, or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model was trained to eagerly grab tools when available.</a:t>
            </a:r>
            <a:br>
              <a:rPr lang="en">
                <a:solidFill>
                  <a:schemeClr val="dk1"/>
                </a:solidFill>
              </a:rPr>
            </a:br>
            <a:endParaRPr>
              <a:solidFill>
                <a:schemeClr val="dk1"/>
              </a:solidFill>
            </a:endParaRPr>
          </a:p>
          <a:p>
            <a:pPr indent="0" lvl="0" marL="457200" rtl="0" algn="l">
              <a:lnSpc>
                <a:spcPct val="115000"/>
              </a:lnSpc>
              <a:spcBef>
                <a:spcPts val="1200"/>
              </a:spcBef>
              <a:spcAft>
                <a:spcPts val="0"/>
              </a:spcAft>
              <a:buSzPts val="1100"/>
              <a:buNone/>
            </a:pPr>
            <a:r>
              <a:rPr lang="en">
                <a:solidFill>
                  <a:schemeClr val="dk1"/>
                </a:solidFill>
              </a:rPr>
              <a:t>Let’s switch to </a:t>
            </a:r>
            <a:r>
              <a:rPr b="1" lang="en">
                <a:solidFill>
                  <a:schemeClr val="dk1"/>
                </a:solidFill>
              </a:rPr>
              <a:t>qwen3:8b</a:t>
            </a:r>
            <a:r>
              <a:rPr lang="en">
                <a:solidFill>
                  <a:schemeClr val="dk1"/>
                </a:solidFill>
              </a:rPr>
              <a:t> and try the same inputs. If it behaves, you’ll see it answer the joke/date </a:t>
            </a:r>
            <a:r>
              <a:rPr b="1" lang="en">
                <a:solidFill>
                  <a:schemeClr val="dk1"/>
                </a:solidFill>
              </a:rPr>
              <a:t>without</a:t>
            </a:r>
            <a:r>
              <a:rPr lang="en">
                <a:solidFill>
                  <a:schemeClr val="dk1"/>
                </a:solidFill>
              </a:rPr>
              <a:t> touching the tools. If it still over-calls, no worries—that’s why we add a small router or guardrail. I’ll show both fixes.”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That’s why it tried to subtract instead of just saying: ‘Sorry, I can’t check the time.’"*</a:t>
            </a:r>
            <a:endParaRPr>
              <a:solidFill>
                <a:schemeClr val="dk1"/>
              </a:solidFill>
            </a:endParaRPr>
          </a:p>
          <a:p>
            <a:pPr indent="0" lvl="0" marL="0" rtl="0" algn="l">
              <a:lnSpc>
                <a:spcPct val="100000"/>
              </a:lnSpc>
              <a:spcBef>
                <a:spcPts val="1200"/>
              </a:spcBef>
              <a:spcAft>
                <a:spcPts val="0"/>
              </a:spcAft>
              <a:buSzPts val="1100"/>
              <a:buNone/>
            </a:pPr>
            <a:r>
              <a:rPr lang="en">
                <a:solidFill>
                  <a:schemeClr val="dk1"/>
                </a:solidFill>
              </a:rPr>
              <a:t>Fail safes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“See how the agent called </a:t>
            </a:r>
            <a:r>
              <a:rPr lang="en">
                <a:solidFill>
                  <a:srgbClr val="188038"/>
                </a:solidFill>
                <a:latin typeface="Roboto Mono"/>
                <a:ea typeface="Roboto Mono"/>
                <a:cs typeface="Roboto Mono"/>
                <a:sym typeface="Roboto Mono"/>
              </a:rPr>
              <a:t>add</a:t>
            </a:r>
            <a:r>
              <a:rPr lang="en">
                <a:solidFill>
                  <a:schemeClr val="dk1"/>
                </a:solidFill>
              </a:rPr>
              <a:t> for a joke? That’s tool bias. Two quick levers: lower temperature and tighten the tool policy in the system prompt.”</a:t>
            </a:r>
            <a:br>
              <a:rPr lang="en">
                <a:solidFill>
                  <a:schemeClr val="dk1"/>
                </a:solidFill>
              </a:rPr>
            </a:b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“If a different model behaves better, that’s a reminder: </a:t>
            </a:r>
            <a:r>
              <a:rPr b="1" lang="en">
                <a:solidFill>
                  <a:schemeClr val="dk1"/>
                </a:solidFill>
              </a:rPr>
              <a:t>tool use depends on the model’s training</a:t>
            </a:r>
            <a:r>
              <a:rPr lang="en">
                <a:solidFill>
                  <a:schemeClr val="dk1"/>
                </a:solidFill>
              </a:rPr>
              <a:t>. Always test with your toolkit.”</a:t>
            </a:r>
            <a:br>
              <a:rPr lang="en">
                <a:solidFill>
                  <a:schemeClr val="dk1"/>
                </a:solidFill>
              </a:rPr>
            </a:b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“For production, we combine both: a stricter prompt </a:t>
            </a:r>
            <a:r>
              <a:rPr b="1" lang="en">
                <a:solidFill>
                  <a:schemeClr val="dk1"/>
                </a:solidFill>
              </a:rPr>
              <a:t>and</a:t>
            </a:r>
            <a:r>
              <a:rPr lang="en">
                <a:solidFill>
                  <a:schemeClr val="dk1"/>
                </a:solidFill>
              </a:rPr>
              <a:t> a lightweight router so user experience doesn’t depend on model mood.”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bcb7838f8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bcb7838f81_2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Now that you've met LLMs and Agents, here’s where it gets really exciting… If you had an AI Agent right now, what would you want it to do for you?</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Those are perfect use cases. And the best part? With LangChain and tools, </a:t>
            </a:r>
            <a:r>
              <a:rPr b="1" lang="en">
                <a:solidFill>
                  <a:schemeClr val="dk1"/>
                </a:solidFill>
              </a:rPr>
              <a:t>you can build those agents yourself</a:t>
            </a:r>
            <a:r>
              <a:rPr lang="en">
                <a:solidFill>
                  <a:schemeClr val="dk1"/>
                </a:solidFill>
              </a:rPr>
              <a: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Agents are not just answering questions.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They’re </a:t>
            </a:r>
            <a:r>
              <a:rPr b="1" lang="en">
                <a:solidFill>
                  <a:schemeClr val="dk1"/>
                </a:solidFill>
              </a:rPr>
              <a:t>deciding what actions to take,</a:t>
            </a:r>
            <a:endParaRPr b="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in what order, and even coordinating with other agents to help you reach your goal. That’s where AI starts becoming truly useful — not just as a chatbot, but as a problem-solver."</a:t>
            </a:r>
            <a:endParaRPr i="1">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Speaker Notes (after content reveal):</a:t>
            </a:r>
            <a:endParaRPr b="1">
              <a:solidFill>
                <a:schemeClr val="dk1"/>
              </a:solidFill>
            </a:endParaRPr>
          </a:p>
          <a:p>
            <a:pPr indent="0" lvl="0" marL="0" rtl="0" algn="l">
              <a:lnSpc>
                <a:spcPct val="115000"/>
              </a:lnSpc>
              <a:spcBef>
                <a:spcPts val="1200"/>
              </a:spcBef>
              <a:spcAft>
                <a:spcPts val="0"/>
              </a:spcAft>
              <a:buSzPts val="1100"/>
              <a:buNone/>
            </a:pPr>
            <a:br>
              <a:rPr b="1" lang="en">
                <a:solidFill>
                  <a:schemeClr val="dk1"/>
                </a:solidFill>
              </a:rPr>
            </a:br>
            <a:r>
              <a:rPr b="1" lang="en">
                <a:solidFill>
                  <a:schemeClr val="dk1"/>
                </a:solidFill>
              </a:rPr>
              <a:t> (Show bullets one by one, build suspense)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br>
              <a:rPr lang="en">
                <a:solidFill>
                  <a:schemeClr val="dk1"/>
                </a:solidFill>
              </a:rPr>
            </a:br>
            <a:r>
              <a:rPr lang="en">
                <a:solidFill>
                  <a:schemeClr val="dk1"/>
                </a:solidFill>
              </a:rPr>
              <a:t> </a:t>
            </a:r>
            <a:r>
              <a:rPr i="1" lang="en">
                <a:solidFill>
                  <a:schemeClr val="dk1"/>
                </a:solidFill>
              </a:rPr>
              <a:t>"🤝 Imagine agents talking to agents.</a:t>
            </a:r>
            <a:br>
              <a:rPr i="1" lang="en">
                <a:solidFill>
                  <a:schemeClr val="dk1"/>
                </a:solidFill>
              </a:rPr>
            </a:br>
            <a:r>
              <a:rPr i="1" lang="en">
                <a:solidFill>
                  <a:schemeClr val="dk1"/>
                </a:solidFill>
              </a:rPr>
              <a:t> 🌐 Imagine autonomous workflows — an agent that doesn’t just answer, but executes.</a:t>
            </a:r>
            <a:br>
              <a:rPr i="1" lang="en">
                <a:solidFill>
                  <a:schemeClr val="dk1"/>
                </a:solidFill>
              </a:rPr>
            </a:br>
            <a:r>
              <a:rPr i="1" lang="en">
                <a:solidFill>
                  <a:schemeClr val="dk1"/>
                </a:solidFill>
              </a:rPr>
              <a:t> 🧩 Imagine specialist agents — one for math, one for research, one for scheduling — each expert in its field.</a:t>
            </a:r>
            <a:br>
              <a:rPr i="1" lang="en">
                <a:solidFill>
                  <a:schemeClr val="dk1"/>
                </a:solidFill>
              </a:rPr>
            </a:br>
            <a:r>
              <a:rPr i="1" lang="en">
                <a:solidFill>
                  <a:schemeClr val="dk1"/>
                </a:solidFill>
              </a:rPr>
              <a:t> 🔄 Then, imagine them coordinating, orchestrating, handing tasks to each other.</a:t>
            </a:r>
            <a:br>
              <a:rPr i="1" lang="en">
                <a:solidFill>
                  <a:schemeClr val="dk1"/>
                </a:solidFill>
              </a:rPr>
            </a:br>
            <a:r>
              <a:rPr i="1" lang="en">
                <a:solidFill>
                  <a:schemeClr val="dk1"/>
                </a:solidFill>
              </a:rPr>
              <a:t> 🚀 Suddenly, you go from single tool use to entire missions."</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(Pause, look around the room)</a:t>
            </a:r>
            <a:br>
              <a:rPr lang="en">
                <a:solidFill>
                  <a:schemeClr val="dk1"/>
                </a:solidFill>
              </a:rPr>
            </a:br>
            <a:r>
              <a:rPr lang="en">
                <a:solidFill>
                  <a:schemeClr val="dk1"/>
                </a:solidFill>
              </a:rPr>
              <a:t> </a:t>
            </a:r>
            <a:r>
              <a:rPr i="1" lang="en">
                <a:solidFill>
                  <a:schemeClr val="dk1"/>
                </a:solidFill>
              </a:rPr>
              <a:t>"Feels like science fiction, right? Well… picture’s still half-finished. In the next session, we’ll paint the rest of it."</a:t>
            </a:r>
            <a:endParaRPr i="1">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bcb7838f81_2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3bcb7838f81_2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Alright, I’ll pause here — what questions do you have? What ideas are you curious about? What would you want to build?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bcb7838f81_2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3bcb7838f81_2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i="1" lang="en">
                <a:solidFill>
                  <a:schemeClr val="dk1"/>
                </a:solidFill>
              </a:rPr>
              <a:t>Last question : Some models are “tool-happy” — they overuse tools due to prompt wording, training biases, or higher temperature settings, even when a direct answer would be better.</a:t>
            </a:r>
            <a:endParaRPr b="1" i="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bcb7838f81_2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3bcb7838f81_2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
                <a:solidFill>
                  <a:schemeClr val="dk1"/>
                </a:solidFill>
              </a:rPr>
              <a:t>Today you all played the part of ReAct detectives — thinking, acting, and observing right alongside the agent.</a:t>
            </a:r>
            <a:endParaRPr i="1">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The tools were our gadgets, the LLM was our partner, and now the case is temporarily closed.</a:t>
            </a:r>
            <a:endParaRPr i="1">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But there’s a bigger investigation coming: multi-agent missions.</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Thanks for being curious, engaged, and not afraid to poke the code.”</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You thought like detectives, acted like agents, and observed your way through tool use and ReAct.</a:t>
            </a:r>
            <a:endParaRPr i="1">
              <a:solidFill>
                <a:schemeClr val="dk1"/>
              </a:solidFill>
            </a:endParaRPr>
          </a:p>
          <a:p>
            <a:pPr indent="0" lvl="0" marL="0" rtl="0" algn="l">
              <a:lnSpc>
                <a:spcPct val="100000"/>
              </a:lnSpc>
              <a:spcBef>
                <a:spcPts val="0"/>
              </a:spcBef>
              <a:spcAft>
                <a:spcPts val="0"/>
              </a:spcAft>
              <a:buClr>
                <a:schemeClr val="dk1"/>
              </a:buClr>
              <a:buSzPts val="1100"/>
              <a:buFont typeface="Arial"/>
              <a:buNone/>
            </a:pPr>
            <a:r>
              <a:rPr i="1" lang="en">
                <a:solidFill>
                  <a:schemeClr val="dk1"/>
                </a:solidFill>
              </a:rPr>
              <a:t>The investigation isn’t over, though. Next time, we’ll open up bigger cases — agents working together, coordinating missions, and taking on challenges no single agent could handle alone.</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Until then… thanks for playing detective with me.</a:t>
            </a:r>
            <a:endParaRPr i="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bcb7838f81_2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3bcb7838f81_2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
                <a:solidFill>
                  <a:schemeClr val="dk1"/>
                </a:solidFill>
              </a:rPr>
              <a:t>Here’s what our journey looks like."</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"We’ll start with a quick story of what are llms and how we even got to LLMs. Then we’ll meet a local LLM.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We will then control it’s behavior and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Then we’ll build a chatbot —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and make it smarter step-by-step until it becomes something more than just a chatbot:</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 it becomes an </a:t>
            </a:r>
            <a:r>
              <a:rPr b="1" i="1" lang="en">
                <a:solidFill>
                  <a:schemeClr val="dk1"/>
                </a:solidFill>
              </a:rPr>
              <a:t>agent</a:t>
            </a:r>
            <a:endParaRPr b="1" i="1">
              <a:solidFill>
                <a:schemeClr val="dk1"/>
              </a:solidFill>
            </a:endParaRPr>
          </a:p>
          <a:p>
            <a:pPr indent="0" lvl="0" marL="0" rtl="0" algn="l">
              <a:lnSpc>
                <a:spcPct val="100000"/>
              </a:lnSpc>
              <a:spcBef>
                <a:spcPts val="0"/>
              </a:spcBef>
              <a:spcAft>
                <a:spcPts val="0"/>
              </a:spcAft>
              <a:buSzPts val="1100"/>
              <a:buNone/>
            </a:pPr>
            <a:r>
              <a:t/>
            </a:r>
            <a:endParaRPr b="1" i="1">
              <a:solidFill>
                <a:schemeClr val="dk1"/>
              </a:solidFill>
            </a:endParaRPr>
          </a:p>
          <a:p>
            <a:pPr indent="0" lvl="0" marL="0" rtl="0" algn="l">
              <a:lnSpc>
                <a:spcPct val="100000"/>
              </a:lnSpc>
              <a:spcBef>
                <a:spcPts val="0"/>
              </a:spcBef>
              <a:spcAft>
                <a:spcPts val="0"/>
              </a:spcAft>
              <a:buSzPts val="1100"/>
              <a:buNone/>
            </a:pPr>
            <a:r>
              <a:t/>
            </a:r>
            <a:endParaRPr b="1" i="1">
              <a:solidFill>
                <a:schemeClr val="dk1"/>
              </a:solidFill>
            </a:endParaRPr>
          </a:p>
          <a:p>
            <a:pPr indent="0" lvl="0" marL="0" rtl="0" algn="l">
              <a:lnSpc>
                <a:spcPct val="100000"/>
              </a:lnSpc>
              <a:spcBef>
                <a:spcPts val="0"/>
              </a:spcBef>
              <a:spcAft>
                <a:spcPts val="0"/>
              </a:spcAft>
              <a:buSzPts val="1100"/>
              <a:buNone/>
            </a:pPr>
            <a:r>
              <a:rPr b="1" i="1" lang="en">
                <a:solidFill>
                  <a:schemeClr val="dk1"/>
                </a:solidFill>
              </a:rPr>
              <a:t>"By the end, you’ll have the mental model and some code patterns to go further on your own."</a:t>
            </a:r>
            <a:endParaRPr b="1" i="1">
              <a:solidFill>
                <a:schemeClr val="dk1"/>
              </a:solidFill>
            </a:endParaRPr>
          </a:p>
          <a:p>
            <a:pPr indent="0" lvl="0" marL="0" rtl="0" algn="l">
              <a:lnSpc>
                <a:spcPct val="100000"/>
              </a:lnSpc>
              <a:spcBef>
                <a:spcPts val="0"/>
              </a:spcBef>
              <a:spcAft>
                <a:spcPts val="0"/>
              </a:spcAft>
              <a:buSzPts val="1100"/>
              <a:buNone/>
            </a:pPr>
            <a:r>
              <a:t/>
            </a:r>
            <a:endParaRPr b="1" i="1">
              <a:solidFill>
                <a:schemeClr val="dk1"/>
              </a:solidFill>
            </a:endParaRPr>
          </a:p>
          <a:p>
            <a:pPr indent="0" lvl="0" marL="0" rtl="0" algn="l">
              <a:lnSpc>
                <a:spcPct val="100000"/>
              </a:lnSpc>
              <a:spcBef>
                <a:spcPts val="0"/>
              </a:spcBef>
              <a:spcAft>
                <a:spcPts val="0"/>
              </a:spcAft>
              <a:buSzPts val="1100"/>
              <a:buNone/>
            </a:pPr>
            <a:r>
              <a:t/>
            </a:r>
            <a:endParaRPr b="1" i="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bcb7838f81_2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bcb7838f81_2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i="1" lang="en">
                <a:solidFill>
                  <a:schemeClr val="dk1"/>
                </a:solidFill>
              </a:rPr>
              <a:t>Today, I want you all to be detectives with me.</a:t>
            </a:r>
            <a:endParaRPr b="1" i="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i="1" lang="en">
                <a:solidFill>
                  <a:schemeClr val="dk1"/>
                </a:solidFill>
              </a:rPr>
              <a:t>Keep your eyes sharp, because our clues are hidden in the code.</a:t>
            </a:r>
            <a:endParaRPr b="1" i="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i="1" lang="en">
                <a:solidFill>
                  <a:schemeClr val="dk1"/>
                </a:solidFill>
              </a:rPr>
              <a:t>Every snippet we run is like a piece of evidence — sometimes it tells the truth, sometimes it tries to trick us.</a:t>
            </a:r>
            <a:endParaRPr b="1" i="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i="1" lang="en">
                <a:solidFill>
                  <a:schemeClr val="dk1"/>
                </a:solidFill>
              </a:rPr>
              <a:t>Your job is to inspect, question, and call out anything suspicious.</a:t>
            </a:r>
            <a:endParaRPr b="1" i="1">
              <a:solidFill>
                <a:schemeClr val="dk1"/>
              </a:solidFill>
            </a:endParaRPr>
          </a:p>
          <a:p>
            <a:pPr indent="0" lvl="0" marL="0" rtl="0" algn="l">
              <a:lnSpc>
                <a:spcPct val="100000"/>
              </a:lnSpc>
              <a:spcBef>
                <a:spcPts val="0"/>
              </a:spcBef>
              <a:spcAft>
                <a:spcPts val="0"/>
              </a:spcAft>
              <a:buSzPts val="1100"/>
              <a:buNone/>
            </a:pPr>
            <a:r>
              <a:rPr b="1" i="1" lang="en">
                <a:solidFill>
                  <a:schemeClr val="dk1"/>
                </a:solidFill>
              </a:rPr>
              <a:t>By the end, we’ll have solved the case together.</a:t>
            </a:r>
            <a:endParaRPr b="1" i="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bcb7838f8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3bcb7838f81_2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a:solidFill>
                  <a:schemeClr val="dk1"/>
                </a:solidFill>
              </a:rPr>
              <a:t>LangChain isn’t magic—it’s a smart wrapper. Underneath, it still makes an HTTP call to your model. Here’s the bare-metal version in ~10 lines.”</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"Here’s the raw Ollama client — no LangChain, just direct API calls.</a:t>
            </a:r>
            <a:br>
              <a:rPr lang="en">
                <a:solidFill>
                  <a:schemeClr val="dk1"/>
                </a:solidFill>
              </a:rPr>
            </a:br>
            <a:r>
              <a:rPr lang="en">
                <a:solidFill>
                  <a:schemeClr val="dk1"/>
                </a:solidFill>
              </a:rPr>
              <a:t> It’s pretty simple, right? We can send a prompt and get back a response.</a:t>
            </a:r>
            <a:br>
              <a:rPr lang="en">
                <a:solidFill>
                  <a:schemeClr val="dk1"/>
                </a:solidFill>
              </a:rPr>
            </a:br>
            <a:r>
              <a:rPr lang="en">
                <a:solidFill>
                  <a:schemeClr val="dk1"/>
                </a:solidFill>
              </a:rPr>
              <a:t> So the natural question is: if it’s already this easy, </a:t>
            </a:r>
            <a:r>
              <a:rPr b="1" lang="en">
                <a:solidFill>
                  <a:schemeClr val="dk1"/>
                </a:solidFill>
              </a:rPr>
              <a:t>why do we even need LangChain?</a:t>
            </a:r>
            <a:br>
              <a:rPr b="1" lang="en">
                <a:solidFill>
                  <a:schemeClr val="dk1"/>
                </a:solidFill>
              </a:rPr>
            </a:br>
            <a:r>
              <a:rPr lang="en">
                <a:solidFill>
                  <a:schemeClr val="dk1"/>
                </a:solidFill>
              </a:rPr>
              <a:t> The answer is: for simple Q&amp;A, maybe we don’t.</a:t>
            </a:r>
            <a:br>
              <a:rPr lang="en">
                <a:solidFill>
                  <a:schemeClr val="dk1"/>
                </a:solidFill>
              </a:rPr>
            </a:br>
            <a:r>
              <a:rPr lang="en">
                <a:solidFill>
                  <a:schemeClr val="dk1"/>
                </a:solidFill>
              </a:rPr>
              <a:t> But as soon as we want memory, tools, or complex reasoning, this approach starts to get messy — and that’s where LangChain shines.</a:t>
            </a:r>
            <a:br>
              <a:rPr lang="en">
                <a:solidFill>
                  <a:schemeClr val="dk1"/>
                </a:solidFill>
              </a:rPr>
            </a:br>
            <a:r>
              <a:rPr lang="en">
                <a:solidFill>
                  <a:schemeClr val="dk1"/>
                </a:solidFill>
              </a:rPr>
              <a:t> Keep this question in mind, because when we hit ‘tools,’ you’ll see why abstraction is not just convenience, but necessity."</a:t>
            </a:r>
            <a:endParaRPr>
              <a:solidFill>
                <a:schemeClr val="dk1"/>
              </a:solidFill>
            </a:endParaRPr>
          </a:p>
          <a:p>
            <a:pPr indent="0" lvl="0" marL="0" rtl="0" algn="l">
              <a:lnSpc>
                <a:spcPct val="100000"/>
              </a:lnSpc>
              <a:spcBef>
                <a:spcPts val="1200"/>
              </a:spcBef>
              <a:spcAft>
                <a:spcPts val="0"/>
              </a:spcAft>
              <a:buSzPts val="1100"/>
              <a:buNone/>
            </a:pPr>
            <a:r>
              <a:t/>
            </a:r>
            <a:endParaRPr i="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bcb7838f81_2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bcb7838f81_2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Alright, last time we met our LLMs and agents. Today, we’re going to give our agents something every superhero needs — </a:t>
            </a:r>
            <a:r>
              <a:rPr b="1" lang="en">
                <a:solidFill>
                  <a:schemeClr val="dk1"/>
                </a:solidFill>
              </a:rPr>
              <a:t>gadgets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Think of tools as the </a:t>
            </a:r>
            <a:r>
              <a:rPr i="1" lang="en">
                <a:solidFill>
                  <a:schemeClr val="dk1"/>
                </a:solidFill>
              </a:rPr>
              <a:t>Batmobile</a:t>
            </a:r>
            <a:r>
              <a:rPr lang="en">
                <a:solidFill>
                  <a:schemeClr val="dk1"/>
                </a:solidFill>
              </a:rPr>
              <a:t>, </a:t>
            </a:r>
            <a:r>
              <a:rPr i="1" lang="en">
                <a:solidFill>
                  <a:schemeClr val="dk1"/>
                </a:solidFill>
              </a:rPr>
              <a:t>web shooters</a:t>
            </a:r>
            <a:r>
              <a:rPr lang="en">
                <a:solidFill>
                  <a:schemeClr val="dk1"/>
                </a:solidFill>
              </a:rPr>
              <a:t>, or </a:t>
            </a:r>
            <a:r>
              <a:rPr i="1" lang="en">
                <a:solidFill>
                  <a:schemeClr val="dk1"/>
                </a:solidFill>
              </a:rPr>
              <a:t>sonic screwdriver</a:t>
            </a:r>
            <a:r>
              <a:rPr lang="en">
                <a:solidFill>
                  <a:schemeClr val="dk1"/>
                </a:solidFill>
              </a:rPr>
              <a:t> for our AI agents.</a:t>
            </a:r>
            <a:br>
              <a:rPr lang="en">
                <a:solidFill>
                  <a:schemeClr val="dk1"/>
                </a:solidFill>
              </a:rPr>
            </a:br>
            <a:r>
              <a:rPr lang="en">
                <a:solidFill>
                  <a:schemeClr val="dk1"/>
                </a:solidFill>
              </a:rPr>
              <a:t> Without them, an LLM is just a really good talker. With them, it becomes a doer.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Definition</a:t>
            </a:r>
            <a:r>
              <a:rPr lang="en">
                <a:solidFill>
                  <a:schemeClr val="dk1"/>
                </a:solidFill>
              </a:rPr>
              <a:t> — A tool is simply a function or capability the agent can call to get something done. The LLM can’t browse the web by itself, it can’t do heavy math, and it can’t look up your company’s latest sales numbers unless… we give it a tool that can.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Why Tools Matter</a:t>
            </a:r>
            <a:r>
              <a:rPr lang="en">
                <a:solidFill>
                  <a:schemeClr val="dk1"/>
                </a:solidFill>
              </a:rPr>
              <a:t> — LLMs are like your friend who can give you great advice… but doesn’t own a phone, can’t look anything up, and doesn’t have a calculator. A tool is that phone, that Google search bar, that calculator. It bridges the gap between </a:t>
            </a:r>
            <a:r>
              <a:rPr i="1" lang="en">
                <a:solidFill>
                  <a:schemeClr val="dk1"/>
                </a:solidFill>
              </a:rPr>
              <a:t>reasoning</a:t>
            </a:r>
            <a:r>
              <a:rPr lang="en">
                <a:solidFill>
                  <a:schemeClr val="dk1"/>
                </a:solidFill>
              </a:rPr>
              <a:t> and </a:t>
            </a:r>
            <a:r>
              <a:rPr i="1" lang="en">
                <a:solidFill>
                  <a:schemeClr val="dk1"/>
                </a:solidFill>
              </a:rPr>
              <a:t>action</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Examples you’ll see today: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search tool so the agent can look things up.</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calculator for math-heavy answers.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database query tool to fetch real company data.</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once we give our agents tools, we can also teach them when to use them — which is where ReAct agents come in later.</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bcb7838f81_2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3bcb7838f81_2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a:solidFill>
                  <a:schemeClr val="dk1"/>
                </a:solidFill>
              </a:rPr>
              <a:t>Let’s start with the simplest version — just a Python function.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Here’s a boring one: add two numbers.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And here’s a slightly more exciting one: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give fake weather for a city. </a:t>
            </a:r>
            <a:endParaRPr i="1">
              <a:solidFill>
                <a:schemeClr val="dk1"/>
              </a:solidFill>
            </a:endParaRPr>
          </a:p>
          <a:p>
            <a:pPr indent="0" lvl="0" marL="0" rtl="0" algn="l">
              <a:lnSpc>
                <a:spcPct val="100000"/>
              </a:lnSpc>
              <a:spcBef>
                <a:spcPts val="0"/>
              </a:spcBef>
              <a:spcAft>
                <a:spcPts val="0"/>
              </a:spcAft>
              <a:buSzPts val="1100"/>
              <a:buNone/>
            </a:pPr>
            <a:r>
              <a:t/>
            </a:r>
            <a:endParaRPr i="1">
              <a:solidFill>
                <a:schemeClr val="dk1"/>
              </a:solidFill>
            </a:endParaRPr>
          </a:p>
          <a:p>
            <a:pPr indent="0" lvl="0" marL="0" rtl="0" algn="l">
              <a:lnSpc>
                <a:spcPct val="100000"/>
              </a:lnSpc>
              <a:spcBef>
                <a:spcPts val="0"/>
              </a:spcBef>
              <a:spcAft>
                <a:spcPts val="0"/>
              </a:spcAft>
              <a:buSzPts val="1100"/>
              <a:buNone/>
            </a:pPr>
            <a:r>
              <a:rPr i="1" lang="en">
                <a:solidFill>
                  <a:schemeClr val="dk1"/>
                </a:solidFill>
              </a:rPr>
              <a:t>These are not tools yet — just functions.</a:t>
            </a:r>
            <a:endParaRPr i="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bcb7838f81_2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3bcb7838f81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Okay, we’ve built our gadgets — Python functions. But can the LLM actually </a:t>
            </a:r>
            <a:r>
              <a:rPr i="1" lang="en">
                <a:solidFill>
                  <a:schemeClr val="dk1"/>
                </a:solidFill>
              </a:rPr>
              <a:t>use</a:t>
            </a:r>
            <a:r>
              <a:rPr lang="en">
                <a:solidFill>
                  <a:schemeClr val="dk1"/>
                </a:solidFill>
              </a:rPr>
              <a:t> them? Let’s try.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Here’s </a:t>
            </a:r>
            <a:r>
              <a:rPr lang="en">
                <a:solidFill>
                  <a:srgbClr val="188038"/>
                </a:solidFill>
                <a:latin typeface="Roboto Mono"/>
                <a:ea typeface="Roboto Mono"/>
                <a:cs typeface="Roboto Mono"/>
                <a:sym typeface="Roboto Mono"/>
              </a:rPr>
              <a:t>1_tool_calling.py</a:t>
            </a:r>
            <a:r>
              <a:rPr lang="en">
                <a:solidFill>
                  <a:schemeClr val="dk1"/>
                </a:solidFill>
              </a:rPr>
              <a:t> where we ask Ollama to use a tool.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What happens? It predicts a tool call — but doesn’t actually run it.</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Remember: the LLM is a smart text predictor. It doesn’t execute functions, it just </a:t>
            </a:r>
            <a:r>
              <a:rPr i="1" lang="en">
                <a:solidFill>
                  <a:schemeClr val="dk1"/>
                </a:solidFill>
              </a:rPr>
              <a:t>guesses</a:t>
            </a:r>
            <a:r>
              <a:rPr lang="en">
                <a:solidFill>
                  <a:schemeClr val="dk1"/>
                </a:solidFill>
              </a:rPr>
              <a:t> what would happen.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“Alright, before we go further—big question: </a:t>
            </a:r>
            <a:r>
              <a:rPr i="1" lang="en">
                <a:solidFill>
                  <a:schemeClr val="dk1"/>
                </a:solidFill>
              </a:rPr>
              <a:t>Can</a:t>
            </a:r>
            <a:r>
              <a:rPr lang="en">
                <a:solidFill>
                  <a:schemeClr val="dk1"/>
                </a:solidFill>
              </a:rPr>
              <a:t> an LLM call a tool directly?”</a:t>
            </a:r>
            <a:br>
              <a:rPr lang="en">
                <a:solidFill>
                  <a:schemeClr val="dk1"/>
                </a:solidFill>
              </a:rPr>
            </a:br>
            <a:r>
              <a:rPr lang="en">
                <a:solidFill>
                  <a:schemeClr val="dk1"/>
                </a:solidFill>
              </a:rPr>
              <a:t> </a:t>
            </a:r>
            <a:r>
              <a:rPr i="1" lang="en">
                <a:solidFill>
                  <a:schemeClr val="dk1"/>
                </a:solidFill>
              </a:rPr>
              <a:t>(Pause, take quick guesses—yes/no/maybe)</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You:</a:t>
            </a:r>
            <a:br>
              <a:rPr b="1" lang="en">
                <a:solidFill>
                  <a:schemeClr val="dk1"/>
                </a:solidFill>
              </a:rPr>
            </a:br>
            <a:r>
              <a:rPr lang="en">
                <a:solidFill>
                  <a:schemeClr val="dk1"/>
                </a:solidFill>
              </a:rPr>
              <a:t> “Short answer: </a:t>
            </a:r>
            <a:r>
              <a:rPr i="1" lang="en">
                <a:solidFill>
                  <a:schemeClr val="dk1"/>
                </a:solidFill>
              </a:rPr>
              <a:t>YES.</a:t>
            </a:r>
            <a:br>
              <a:rPr i="1" lang="en">
                <a:solidFill>
                  <a:schemeClr val="dk1"/>
                </a:solidFill>
              </a:rPr>
            </a:br>
            <a:r>
              <a:rPr lang="en">
                <a:solidFill>
                  <a:schemeClr val="dk1"/>
                </a:solidFill>
              </a:rPr>
              <a:t> Long answer: </a:t>
            </a:r>
            <a:r>
              <a:rPr i="1" lang="en">
                <a:solidFill>
                  <a:schemeClr val="dk1"/>
                </a:solidFill>
              </a:rPr>
              <a:t>It’s complicated… and slightly painful without help.</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(Flip to code snippet)</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You:</a:t>
            </a:r>
            <a:br>
              <a:rPr b="1" lang="en">
                <a:solidFill>
                  <a:schemeClr val="dk1"/>
                </a:solidFill>
              </a:rPr>
            </a:br>
            <a:r>
              <a:rPr lang="en">
                <a:solidFill>
                  <a:schemeClr val="dk1"/>
                </a:solidFill>
              </a:rPr>
              <a:t> “This is the </a:t>
            </a:r>
            <a:r>
              <a:rPr i="1" lang="en">
                <a:solidFill>
                  <a:schemeClr val="dk1"/>
                </a:solidFill>
              </a:rPr>
              <a:t>bare metal</a:t>
            </a:r>
            <a:r>
              <a:rPr lang="en">
                <a:solidFill>
                  <a:schemeClr val="dk1"/>
                </a:solidFill>
              </a:rPr>
              <a:t> Ollama way. We’re literally handing the model a tool definition in JSON and saying: </a:t>
            </a:r>
            <a:r>
              <a:rPr i="1" lang="en">
                <a:solidFill>
                  <a:schemeClr val="dk1"/>
                </a:solidFill>
              </a:rPr>
              <a:t>‘If you need it, call it.’</a:t>
            </a:r>
            <a:br>
              <a:rPr i="1" lang="en">
                <a:solidFill>
                  <a:schemeClr val="dk1"/>
                </a:solidFill>
              </a:rPr>
            </a:br>
            <a:r>
              <a:rPr lang="en">
                <a:solidFill>
                  <a:schemeClr val="dk1"/>
                </a:solidFill>
              </a:rPr>
              <a:t> Here’s a weather tool. Just to give you a taste, notice: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You have to describe the tool in detail — name, description, parameters, required fields…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in the exact schema the model expects.</a:t>
            </a:r>
            <a:br>
              <a:rPr lang="en">
                <a:solidFill>
                  <a:schemeClr val="dk1"/>
                </a:solidFill>
              </a:rPr>
            </a:br>
            <a:r>
              <a:rPr lang="en">
                <a:solidFill>
                  <a:schemeClr val="dk1"/>
                </a:solidFill>
              </a:rPr>
              <a:t> Miss one curly brace and… </a:t>
            </a:r>
            <a:r>
              <a:rPr i="1" lang="en">
                <a:solidFill>
                  <a:schemeClr val="dk1"/>
                </a:solidFill>
              </a:rPr>
              <a:t>boom</a:t>
            </a:r>
            <a:r>
              <a:rPr lang="en">
                <a:solidFill>
                  <a:schemeClr val="dk1"/>
                </a:solidFill>
              </a:rPr>
              <a:t>, error.”</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(Run it live, show </a:t>
            </a:r>
            <a:r>
              <a:rPr i="1" lang="en">
                <a:solidFill>
                  <a:srgbClr val="188038"/>
                </a:solidFill>
                <a:latin typeface="Roboto Mono"/>
                <a:ea typeface="Roboto Mono"/>
                <a:cs typeface="Roboto Mono"/>
                <a:sym typeface="Roboto Mono"/>
              </a:rPr>
              <a:t>tool_calls</a:t>
            </a:r>
            <a:r>
              <a:rPr i="1" lang="en">
                <a:solidFill>
                  <a:schemeClr val="dk1"/>
                </a:solidFill>
              </a:rPr>
              <a:t> in output.)</a:t>
            </a:r>
            <a:endParaRPr i="1">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bcb7838f81_2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bcb7838f81_2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Too tiresome!!!!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You:</a:t>
            </a:r>
            <a:br>
              <a:rPr b="1" lang="en">
                <a:solidFill>
                  <a:schemeClr val="dk1"/>
                </a:solidFill>
              </a:rPr>
            </a:br>
            <a:r>
              <a:rPr lang="en">
                <a:solidFill>
                  <a:schemeClr val="dk1"/>
                </a:solidFill>
              </a:rPr>
              <a:t> “Now imagine adding a second tool—like a calculator. You’re copy-pasting another giant block of JSON. Then you have to manually check if the model called it, parse the arguments, run the tool yourself, feed the result back, and so on.</a:t>
            </a:r>
            <a:br>
              <a:rPr lang="en">
                <a:solidFill>
                  <a:schemeClr val="dk1"/>
                </a:solidFill>
              </a:rPr>
            </a:br>
            <a:r>
              <a:rPr lang="en">
                <a:solidFill>
                  <a:schemeClr val="dk1"/>
                </a:solidFill>
              </a:rPr>
              <a:t> And </a:t>
            </a:r>
            <a:r>
              <a:rPr i="1" lang="en">
                <a:solidFill>
                  <a:schemeClr val="dk1"/>
                </a:solidFill>
              </a:rPr>
              <a:t>that’s</a:t>
            </a:r>
            <a:r>
              <a:rPr lang="en">
                <a:solidFill>
                  <a:schemeClr val="dk1"/>
                </a:solidFill>
              </a:rPr>
              <a:t> before we even talk about chaining multiple tools or deciding when to use them.”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(Start typing the second tool into the tools list — maybe even let someone shout the tool name or function — to make it interactive.)</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You:</a:t>
            </a:r>
            <a:br>
              <a:rPr b="1" lang="en">
                <a:solidFill>
                  <a:schemeClr val="dk1"/>
                </a:solidFill>
              </a:rPr>
            </a:br>
            <a:r>
              <a:rPr lang="en">
                <a:solidFill>
                  <a:schemeClr val="dk1"/>
                </a:solidFill>
              </a:rPr>
              <a:t> “This works. But it’s like building IKEA furniture without the instruction manual. You </a:t>
            </a:r>
            <a:r>
              <a:rPr i="1" lang="en">
                <a:solidFill>
                  <a:schemeClr val="dk1"/>
                </a:solidFill>
              </a:rPr>
              <a:t>can</a:t>
            </a:r>
            <a:r>
              <a:rPr lang="en">
                <a:solidFill>
                  <a:schemeClr val="dk1"/>
                </a:solidFill>
              </a:rPr>
              <a:t> do it, but it’s… not your Saturday night plan.</a:t>
            </a:r>
            <a:br>
              <a:rPr lang="en">
                <a:solidFill>
                  <a:schemeClr val="dk1"/>
                </a:solidFill>
              </a:rPr>
            </a:br>
            <a:r>
              <a:rPr lang="en">
                <a:solidFill>
                  <a:schemeClr val="dk1"/>
                </a:solidFill>
              </a:rPr>
              <a:t> That’s where LangChain comes in—it wraps all of this so you can just focus on defining the tool function and let the agent handle the when/why/how.”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Optional punchline slide after demo:</a:t>
            </a:r>
            <a:endParaRPr b="1" sz="13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Title:</a:t>
            </a:r>
            <a:r>
              <a:rPr lang="en">
                <a:solidFill>
                  <a:schemeClr val="dk1"/>
                </a:solidFill>
              </a:rPr>
              <a:t> “Without LangChain: You are the tool router.”</a:t>
            </a:r>
            <a:br>
              <a:rPr lang="en">
                <a:solidFill>
                  <a:schemeClr val="dk1"/>
                </a:solidFill>
              </a:rPr>
            </a:br>
            <a:r>
              <a:rPr lang="en">
                <a:solidFill>
                  <a:schemeClr val="dk1"/>
                </a:solidFill>
              </a:rPr>
              <a:t> </a:t>
            </a:r>
            <a:r>
              <a:rPr b="1" lang="en">
                <a:solidFill>
                  <a:schemeClr val="dk1"/>
                </a:solidFill>
              </a:rPr>
              <a:t>Bullet:</a:t>
            </a:r>
            <a:r>
              <a:rPr lang="en">
                <a:solidFill>
                  <a:schemeClr val="dk1"/>
                </a:solidFill>
              </a:rPr>
              <a:t> With LangChain: </a:t>
            </a:r>
            <a:r>
              <a:rPr i="1" lang="en">
                <a:solidFill>
                  <a:schemeClr val="dk1"/>
                </a:solidFill>
              </a:rPr>
              <a:t>The agent is the tool router.</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bcb7838f81_2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3bcb7838f81_2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Now, if we want the LLM to use them, we wrap them in LangChain’s </a:t>
            </a:r>
            <a:r>
              <a:rPr lang="en">
                <a:solidFill>
                  <a:srgbClr val="188038"/>
                </a:solidFill>
                <a:latin typeface="Roboto Mono"/>
                <a:ea typeface="Roboto Mono"/>
                <a:cs typeface="Roboto Mono"/>
                <a:sym typeface="Roboto Mono"/>
              </a:rPr>
              <a:t>@tool</a:t>
            </a:r>
            <a:r>
              <a:rPr lang="en">
                <a:solidFill>
                  <a:schemeClr val="dk1"/>
                </a:solidFill>
              </a:rPr>
              <a:t> decorator.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This tells the agent: ‘Hey, here’s a tool you can use, here’s what it does, here’s how you call it.’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Once it’s decorated, we can check its name, description, and run it with parameters.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The agent will later do this automatically."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15000"/>
              </a:lnSpc>
              <a:spcBef>
                <a:spcPts val="1200"/>
              </a:spcBef>
              <a:spcAft>
                <a:spcPts val="0"/>
              </a:spcAft>
              <a:buSzPts val="1100"/>
              <a:buNone/>
            </a:pPr>
            <a:r>
              <a:rPr i="1" lang="en">
                <a:solidFill>
                  <a:schemeClr val="dk1"/>
                </a:solidFill>
              </a:rPr>
              <a:t>"Alright, enough of me showing off my tools. </a:t>
            </a:r>
            <a:endParaRPr i="1">
              <a:solidFill>
                <a:schemeClr val="dk1"/>
              </a:solidFill>
            </a:endParaRPr>
          </a:p>
          <a:p>
            <a:pPr indent="0" lvl="0" marL="0" rtl="0" algn="l">
              <a:lnSpc>
                <a:spcPct val="115000"/>
              </a:lnSpc>
              <a:spcBef>
                <a:spcPts val="1200"/>
              </a:spcBef>
              <a:spcAft>
                <a:spcPts val="0"/>
              </a:spcAft>
              <a:buSzPts val="1100"/>
              <a:buNone/>
            </a:pPr>
            <a:r>
              <a:rPr i="1" lang="en">
                <a:solidFill>
                  <a:schemeClr val="dk1"/>
                </a:solidFill>
              </a:rPr>
              <a:t>Time for you to build one.</a:t>
            </a:r>
            <a:endParaRPr i="1">
              <a:solidFill>
                <a:schemeClr val="dk1"/>
              </a:solidFill>
            </a:endParaRPr>
          </a:p>
          <a:p>
            <a:pPr indent="0" lvl="0" marL="0" rtl="0" algn="l">
              <a:lnSpc>
                <a:spcPct val="115000"/>
              </a:lnSpc>
              <a:spcBef>
                <a:spcPts val="1200"/>
              </a:spcBef>
              <a:spcAft>
                <a:spcPts val="0"/>
              </a:spcAft>
              <a:buSzPts val="1100"/>
              <a:buNone/>
            </a:pPr>
            <a:r>
              <a:rPr i="1" lang="en">
                <a:solidFill>
                  <a:schemeClr val="dk1"/>
                </a:solidFill>
              </a:rPr>
              <a:t> I’ve got a completely empty Python file here.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We’re going to make a tool together — you can copy me or go creative."</a:t>
            </a:r>
            <a:endParaRPr i="1">
              <a:solidFill>
                <a:schemeClr val="dk1"/>
              </a:solidFill>
            </a:endParaRPr>
          </a:p>
          <a:p>
            <a:pPr indent="0" lvl="0" marL="0" rtl="0" algn="l">
              <a:lnSpc>
                <a:spcPct val="115000"/>
              </a:lnSpc>
              <a:spcBef>
                <a:spcPts val="1200"/>
              </a:spcBef>
              <a:spcAft>
                <a:spcPts val="0"/>
              </a:spcAft>
              <a:buSzPts val="1100"/>
              <a:buNone/>
            </a:pPr>
            <a:r>
              <a:rPr i="1" lang="en">
                <a:solidFill>
                  <a:schemeClr val="dk1"/>
                </a:solidFill>
              </a:rPr>
              <a:t>"Rules are simple: It can be as silly or serious as you want, but it has to take at least one parameter and return something useful (or funny). </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The point is to practice adding the </a:t>
            </a:r>
            <a:r>
              <a:rPr i="1" lang="en">
                <a:solidFill>
                  <a:srgbClr val="188038"/>
                </a:solidFill>
                <a:latin typeface="Roboto Mono"/>
                <a:ea typeface="Roboto Mono"/>
                <a:cs typeface="Roboto Mono"/>
                <a:sym typeface="Roboto Mono"/>
              </a:rPr>
              <a:t>@tool</a:t>
            </a:r>
            <a:r>
              <a:rPr i="1" lang="en">
                <a:solidFill>
                  <a:schemeClr val="dk1"/>
                </a:solidFill>
              </a:rPr>
              <a:t> decorator and writing a docstring the model can understand."</a:t>
            </a:r>
            <a:endParaRPr i="1">
              <a:solidFill>
                <a:schemeClr val="dk1"/>
              </a:solidFill>
            </a:endParaRPr>
          </a:p>
          <a:p>
            <a:pPr indent="0" lvl="0" marL="0" rtl="0" algn="l">
              <a:lnSpc>
                <a:spcPct val="100000"/>
              </a:lnSpc>
              <a:spcBef>
                <a:spcPts val="1200"/>
              </a:spcBef>
              <a:spcAft>
                <a:spcPts val="0"/>
              </a:spcAft>
              <a:buSzPts val="1100"/>
              <a:buNone/>
            </a:pPr>
            <a:r>
              <a:rPr lang="en">
                <a:solidFill>
                  <a:schemeClr val="dk1"/>
                </a:solidFill>
              </a:rPr>
              <a:t>Make text in upper or lower case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Multiply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Date time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3297" y="-551559"/>
            <a:ext cx="8902199" cy="6242305"/>
            <a:chOff x="123137" y="-551318"/>
            <a:chExt cx="8902195" cy="6242302"/>
          </a:xfrm>
        </p:grpSpPr>
        <p:grpSp>
          <p:nvGrpSpPr>
            <p:cNvPr id="56" name="Google Shape;56;p14"/>
            <p:cNvGrpSpPr/>
            <p:nvPr/>
          </p:nvGrpSpPr>
          <p:grpSpPr>
            <a:xfrm>
              <a:off x="123678" y="-78561"/>
              <a:ext cx="8901114" cy="5296800"/>
              <a:chOff x="123678" y="-78561"/>
              <a:chExt cx="8901114"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5000"/>
              <a:buNone/>
              <a:defRPr sz="5000"/>
            </a:lvl1pPr>
            <a:lvl2pPr lvl="1" algn="l">
              <a:lnSpc>
                <a:spcPct val="90000"/>
              </a:lnSpc>
              <a:spcBef>
                <a:spcPts val="0"/>
              </a:spcBef>
              <a:spcAft>
                <a:spcPts val="0"/>
              </a:spcAft>
              <a:buSzPts val="5000"/>
              <a:buNone/>
              <a:defRPr sz="5000"/>
            </a:lvl2pPr>
            <a:lvl3pPr lvl="2" algn="l">
              <a:lnSpc>
                <a:spcPct val="90000"/>
              </a:lnSpc>
              <a:spcBef>
                <a:spcPts val="0"/>
              </a:spcBef>
              <a:spcAft>
                <a:spcPts val="0"/>
              </a:spcAft>
              <a:buSzPts val="5000"/>
              <a:buNone/>
              <a:defRPr sz="5000"/>
            </a:lvl3pPr>
            <a:lvl4pPr lvl="3" algn="l">
              <a:lnSpc>
                <a:spcPct val="90000"/>
              </a:lnSpc>
              <a:spcBef>
                <a:spcPts val="0"/>
              </a:spcBef>
              <a:spcAft>
                <a:spcPts val="0"/>
              </a:spcAft>
              <a:buSzPts val="5000"/>
              <a:buNone/>
              <a:defRPr sz="5000"/>
            </a:lvl4pPr>
            <a:lvl5pPr lvl="4" algn="l">
              <a:lnSpc>
                <a:spcPct val="90000"/>
              </a:lnSpc>
              <a:spcBef>
                <a:spcPts val="0"/>
              </a:spcBef>
              <a:spcAft>
                <a:spcPts val="0"/>
              </a:spcAft>
              <a:buSzPts val="5000"/>
              <a:buNone/>
              <a:defRPr sz="5000"/>
            </a:lvl5pPr>
            <a:lvl6pPr lvl="5" algn="l">
              <a:lnSpc>
                <a:spcPct val="90000"/>
              </a:lnSpc>
              <a:spcBef>
                <a:spcPts val="0"/>
              </a:spcBef>
              <a:spcAft>
                <a:spcPts val="0"/>
              </a:spcAft>
              <a:buSzPts val="5000"/>
              <a:buNone/>
              <a:defRPr sz="5000"/>
            </a:lvl6pPr>
            <a:lvl7pPr lvl="6" algn="l">
              <a:lnSpc>
                <a:spcPct val="90000"/>
              </a:lnSpc>
              <a:spcBef>
                <a:spcPts val="0"/>
              </a:spcBef>
              <a:spcAft>
                <a:spcPts val="0"/>
              </a:spcAft>
              <a:buSzPts val="5000"/>
              <a:buNone/>
              <a:defRPr sz="5000"/>
            </a:lvl7pPr>
            <a:lvl8pPr lvl="7" algn="l">
              <a:lnSpc>
                <a:spcPct val="90000"/>
              </a:lnSpc>
              <a:spcBef>
                <a:spcPts val="0"/>
              </a:spcBef>
              <a:spcAft>
                <a:spcPts val="0"/>
              </a:spcAft>
              <a:buSzPts val="5000"/>
              <a:buNone/>
              <a:defRPr sz="5000"/>
            </a:lvl8pPr>
            <a:lvl9pPr lvl="8" algn="l">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lgn="l">
              <a:lnSpc>
                <a:spcPct val="100000"/>
              </a:lnSpc>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65" name="Shape 65"/>
        <p:cNvGrpSpPr/>
        <p:nvPr/>
      </p:nvGrpSpPr>
      <p:grpSpPr>
        <a:xfrm>
          <a:off x="0" y="0"/>
          <a:ext cx="0" cy="0"/>
          <a:chOff x="0" y="0"/>
          <a:chExt cx="0" cy="0"/>
        </a:xfrm>
      </p:grpSpPr>
      <p:grpSp>
        <p:nvGrpSpPr>
          <p:cNvPr id="66" name="Google Shape;66;p15"/>
          <p:cNvGrpSpPr/>
          <p:nvPr/>
        </p:nvGrpSpPr>
        <p:grpSpPr>
          <a:xfrm>
            <a:off x="75" y="256675"/>
            <a:ext cx="3798441" cy="1190474"/>
            <a:chOff x="75" y="256675"/>
            <a:chExt cx="3798441" cy="1190474"/>
          </a:xfrm>
        </p:grpSpPr>
        <p:sp>
          <p:nvSpPr>
            <p:cNvPr id="67" name="Google Shape;67;p1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sp>
          <p:nvSpPr>
            <p:cNvPr id="68" name="Google Shape;68;p1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a:ea typeface="Inter Tight"/>
                  <a:cs typeface="Inter Tight"/>
                  <a:sym typeface="Inter Tight"/>
                </a:rPr>
                <a:t> </a:t>
              </a:r>
              <a:endParaRPr b="0" i="0" sz="1400" u="none" cap="none" strike="noStrike">
                <a:solidFill>
                  <a:schemeClr val="lt2"/>
                </a:solidFill>
                <a:latin typeface="Inter Tight"/>
                <a:ea typeface="Inter Tight"/>
                <a:cs typeface="Inter Tight"/>
                <a:sym typeface="Inter Tight"/>
              </a:endParaRPr>
            </a:p>
          </p:txBody>
        </p:sp>
      </p:grpSp>
      <p:sp>
        <p:nvSpPr>
          <p:cNvPr id="69" name="Google Shape;69;p15"/>
          <p:cNvSpPr txBox="1"/>
          <p:nvPr>
            <p:ph type="title"/>
          </p:nvPr>
        </p:nvSpPr>
        <p:spPr>
          <a:xfrm>
            <a:off x="333925" y="544250"/>
            <a:ext cx="3039900" cy="7212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0" name="Google Shape;70;p15"/>
          <p:cNvSpPr txBox="1"/>
          <p:nvPr>
            <p:ph idx="1" type="subTitle"/>
          </p:nvPr>
        </p:nvSpPr>
        <p:spPr>
          <a:xfrm>
            <a:off x="1149126" y="2348550"/>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1" name="Google Shape;71;p15"/>
          <p:cNvSpPr txBox="1"/>
          <p:nvPr>
            <p:ph idx="2" type="subTitle"/>
          </p:nvPr>
        </p:nvSpPr>
        <p:spPr>
          <a:xfrm>
            <a:off x="1149126" y="2802869"/>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2" name="Google Shape;72;p15"/>
          <p:cNvSpPr txBox="1"/>
          <p:nvPr>
            <p:ph idx="3" type="subTitle"/>
          </p:nvPr>
        </p:nvSpPr>
        <p:spPr>
          <a:xfrm>
            <a:off x="1149126" y="3257187"/>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3" name="Google Shape;73;p15"/>
          <p:cNvSpPr txBox="1"/>
          <p:nvPr>
            <p:ph idx="4" type="subTitle"/>
          </p:nvPr>
        </p:nvSpPr>
        <p:spPr>
          <a:xfrm>
            <a:off x="1149126" y="3711506"/>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4" name="Google Shape;74;p15"/>
          <p:cNvSpPr txBox="1"/>
          <p:nvPr>
            <p:ph idx="5" type="subTitle"/>
          </p:nvPr>
        </p:nvSpPr>
        <p:spPr>
          <a:xfrm>
            <a:off x="1149126" y="4165824"/>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5" name="Google Shape;75;p15"/>
          <p:cNvSpPr txBox="1"/>
          <p:nvPr>
            <p:ph idx="6" type="subTitle"/>
          </p:nvPr>
        </p:nvSpPr>
        <p:spPr>
          <a:xfrm>
            <a:off x="5327851" y="2348550"/>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6" name="Google Shape;76;p15"/>
          <p:cNvSpPr txBox="1"/>
          <p:nvPr>
            <p:ph idx="7" type="subTitle"/>
          </p:nvPr>
        </p:nvSpPr>
        <p:spPr>
          <a:xfrm>
            <a:off x="5327851" y="2802869"/>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7" name="Google Shape;77;p15"/>
          <p:cNvSpPr txBox="1"/>
          <p:nvPr>
            <p:ph idx="8" type="subTitle"/>
          </p:nvPr>
        </p:nvSpPr>
        <p:spPr>
          <a:xfrm>
            <a:off x="5327851" y="3257187"/>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8" name="Google Shape;78;p15"/>
          <p:cNvSpPr txBox="1"/>
          <p:nvPr>
            <p:ph idx="9" type="subTitle"/>
          </p:nvPr>
        </p:nvSpPr>
        <p:spPr>
          <a:xfrm>
            <a:off x="5327851" y="3711506"/>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
        <p:nvSpPr>
          <p:cNvPr id="79" name="Google Shape;79;p15"/>
          <p:cNvSpPr txBox="1"/>
          <p:nvPr>
            <p:ph idx="13" type="subTitle"/>
          </p:nvPr>
        </p:nvSpPr>
        <p:spPr>
          <a:xfrm>
            <a:off x="5327851" y="4165824"/>
            <a:ext cx="3234300" cy="433200"/>
          </a:xfrm>
          <a:prstGeom prst="rect">
            <a:avLst/>
          </a:prstGeom>
          <a:noFill/>
          <a:ln>
            <a:noFill/>
          </a:ln>
        </p:spPr>
        <p:txBody>
          <a:bodyPr anchorCtr="0" anchor="t" bIns="91425" lIns="91425" spcFirstLastPara="1" rIns="91425" wrap="square" tIns="91425">
            <a:spAutoFit/>
          </a:bodyPr>
          <a:lstStyle>
            <a:lvl1pPr lvl="0" algn="l">
              <a:lnSpc>
                <a:spcPct val="95000"/>
              </a:lnSpc>
              <a:spcBef>
                <a:spcPts val="0"/>
              </a:spcBef>
              <a:spcAft>
                <a:spcPts val="0"/>
              </a:spcAft>
              <a:buSzPts val="1700"/>
              <a:buNone/>
              <a:defRPr/>
            </a:lvl1pPr>
            <a:lvl2pPr lvl="1" algn="l">
              <a:lnSpc>
                <a:spcPct val="95000"/>
              </a:lnSpc>
              <a:spcBef>
                <a:spcPts val="0"/>
              </a:spcBef>
              <a:spcAft>
                <a:spcPts val="0"/>
              </a:spcAft>
              <a:buSzPts val="1700"/>
              <a:buNone/>
              <a:defRPr/>
            </a:lvl2pPr>
            <a:lvl3pPr lvl="2" algn="l">
              <a:lnSpc>
                <a:spcPct val="95000"/>
              </a:lnSpc>
              <a:spcBef>
                <a:spcPts val="0"/>
              </a:spcBef>
              <a:spcAft>
                <a:spcPts val="0"/>
              </a:spcAft>
              <a:buSzPts val="1700"/>
              <a:buNone/>
              <a:defRPr/>
            </a:lvl3pPr>
            <a:lvl4pPr lvl="3" algn="l">
              <a:lnSpc>
                <a:spcPct val="95000"/>
              </a:lnSpc>
              <a:spcBef>
                <a:spcPts val="0"/>
              </a:spcBef>
              <a:spcAft>
                <a:spcPts val="0"/>
              </a:spcAft>
              <a:buSzPts val="1700"/>
              <a:buNone/>
              <a:defRPr/>
            </a:lvl4pPr>
            <a:lvl5pPr lvl="4" algn="l">
              <a:lnSpc>
                <a:spcPct val="95000"/>
              </a:lnSpc>
              <a:spcBef>
                <a:spcPts val="0"/>
              </a:spcBef>
              <a:spcAft>
                <a:spcPts val="0"/>
              </a:spcAft>
              <a:buSzPts val="1700"/>
              <a:buNone/>
              <a:defRPr/>
            </a:lvl5pPr>
            <a:lvl6pPr lvl="5" algn="l">
              <a:lnSpc>
                <a:spcPct val="95000"/>
              </a:lnSpc>
              <a:spcBef>
                <a:spcPts val="0"/>
              </a:spcBef>
              <a:spcAft>
                <a:spcPts val="0"/>
              </a:spcAft>
              <a:buSzPts val="1700"/>
              <a:buNone/>
              <a:defRPr/>
            </a:lvl6pPr>
            <a:lvl7pPr lvl="6" algn="l">
              <a:lnSpc>
                <a:spcPct val="95000"/>
              </a:lnSpc>
              <a:spcBef>
                <a:spcPts val="0"/>
              </a:spcBef>
              <a:spcAft>
                <a:spcPts val="0"/>
              </a:spcAft>
              <a:buSzPts val="1700"/>
              <a:buNone/>
              <a:defRPr/>
            </a:lvl7pPr>
            <a:lvl8pPr lvl="7" algn="l">
              <a:lnSpc>
                <a:spcPct val="95000"/>
              </a:lnSpc>
              <a:spcBef>
                <a:spcPts val="0"/>
              </a:spcBef>
              <a:spcAft>
                <a:spcPts val="0"/>
              </a:spcAft>
              <a:buSzPts val="1700"/>
              <a:buNone/>
              <a:defRPr/>
            </a:lvl8pPr>
            <a:lvl9pPr lvl="8" algn="l">
              <a:lnSpc>
                <a:spcPct val="95000"/>
              </a:lnSpc>
              <a:spcBef>
                <a:spcPts val="0"/>
              </a:spcBef>
              <a:spcAft>
                <a:spcPts val="0"/>
              </a:spcAft>
              <a:buSzPts val="1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80" name="Shape 80"/>
        <p:cNvGrpSpPr/>
        <p:nvPr/>
      </p:nvGrpSpPr>
      <p:grpSpPr>
        <a:xfrm>
          <a:off x="0" y="0"/>
          <a:ext cx="0" cy="0"/>
          <a:chOff x="0" y="0"/>
          <a:chExt cx="0" cy="0"/>
        </a:xfrm>
      </p:grpSpPr>
      <p:sp>
        <p:nvSpPr>
          <p:cNvPr id="81" name="Google Shape;81;p16"/>
          <p:cNvSpPr/>
          <p:nvPr>
            <p:ph idx="2" type="pic"/>
          </p:nvPr>
        </p:nvSpPr>
        <p:spPr>
          <a:xfrm rot="299990">
            <a:off x="716131" y="2331244"/>
            <a:ext cx="3686628" cy="2455534"/>
          </a:xfrm>
          <a:prstGeom prst="snip1Rect">
            <a:avLst>
              <a:gd fmla="val 16667" name="adj"/>
            </a:avLst>
          </a:prstGeom>
          <a:noFill/>
          <a:ln>
            <a:noFill/>
          </a:ln>
        </p:spPr>
      </p:sp>
      <p:sp>
        <p:nvSpPr>
          <p:cNvPr id="82" name="Google Shape;82;p16"/>
          <p:cNvSpPr/>
          <p:nvPr>
            <p:ph idx="3" type="pic"/>
          </p:nvPr>
        </p:nvSpPr>
        <p:spPr>
          <a:xfrm rot="-300269">
            <a:off x="4741294" y="2331368"/>
            <a:ext cx="3686654" cy="2455534"/>
          </a:xfrm>
          <a:prstGeom prst="snip1Rect">
            <a:avLst>
              <a:gd fmla="val 16667" name="adj"/>
            </a:avLst>
          </a:prstGeom>
          <a:noFill/>
          <a:ln>
            <a:noFill/>
          </a:ln>
        </p:spPr>
      </p:sp>
      <p:sp>
        <p:nvSpPr>
          <p:cNvPr id="83" name="Google Shape;83;p16"/>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6"/>
          <p:cNvSpPr txBox="1"/>
          <p:nvPr>
            <p:ph idx="1" type="body"/>
          </p:nvPr>
        </p:nvSpPr>
        <p:spPr>
          <a:xfrm>
            <a:off x="333925" y="1163150"/>
            <a:ext cx="8475600" cy="7080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85" name="Google Shape;85;p16"/>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6"/>
          <p:cNvSpPr txBox="1"/>
          <p:nvPr>
            <p:ph idx="4"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87" name="Google Shape;87;p16"/>
          <p:cNvSpPr txBox="1"/>
          <p:nvPr>
            <p:ph idx="5"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88" name="Shape 88"/>
        <p:cNvGrpSpPr/>
        <p:nvPr/>
      </p:nvGrpSpPr>
      <p:grpSpPr>
        <a:xfrm>
          <a:off x="0" y="0"/>
          <a:ext cx="0" cy="0"/>
          <a:chOff x="0" y="0"/>
          <a:chExt cx="0" cy="0"/>
        </a:xfrm>
      </p:grpSpPr>
      <p:sp>
        <p:nvSpPr>
          <p:cNvPr id="89" name="Google Shape;89;p17"/>
          <p:cNvSpPr/>
          <p:nvPr>
            <p:ph idx="2" type="pic"/>
          </p:nvPr>
        </p:nvSpPr>
        <p:spPr>
          <a:xfrm rot="-300067">
            <a:off x="550589" y="883785"/>
            <a:ext cx="3630622" cy="3658027"/>
          </a:xfrm>
          <a:prstGeom prst="snip1Rect">
            <a:avLst>
              <a:gd fmla="val 16667" name="adj"/>
            </a:avLst>
          </a:prstGeom>
          <a:noFill/>
          <a:ln>
            <a:noFill/>
          </a:ln>
        </p:spPr>
      </p:sp>
      <p:sp>
        <p:nvSpPr>
          <p:cNvPr id="90" name="Google Shape;90;p17"/>
          <p:cNvSpPr txBox="1"/>
          <p:nvPr>
            <p:ph idx="12" type="sldNum"/>
          </p:nvPr>
        </p:nvSpPr>
        <p:spPr>
          <a:xfrm>
            <a:off x="8318025" y="205550"/>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7"/>
          <p:cNvSpPr txBox="1"/>
          <p:nvPr>
            <p:ph type="title"/>
          </p:nvPr>
        </p:nvSpPr>
        <p:spPr>
          <a:xfrm>
            <a:off x="5204625" y="1249533"/>
            <a:ext cx="3662100" cy="9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17"/>
          <p:cNvSpPr txBox="1"/>
          <p:nvPr>
            <p:ph idx="1" type="body"/>
          </p:nvPr>
        </p:nvSpPr>
        <p:spPr>
          <a:xfrm>
            <a:off x="5204625" y="2291390"/>
            <a:ext cx="3662100" cy="14931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93" name="Google Shape;93;p17"/>
          <p:cNvSpPr txBox="1"/>
          <p:nvPr>
            <p:ph idx="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94" name="Google Shape;94;p17"/>
          <p:cNvSpPr txBox="1"/>
          <p:nvPr>
            <p:ph idx="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95" name="Shape 95"/>
        <p:cNvGrpSpPr/>
        <p:nvPr/>
      </p:nvGrpSpPr>
      <p:grpSpPr>
        <a:xfrm>
          <a:off x="0" y="0"/>
          <a:ext cx="0" cy="0"/>
          <a:chOff x="0" y="0"/>
          <a:chExt cx="0" cy="0"/>
        </a:xfrm>
      </p:grpSpPr>
      <p:sp>
        <p:nvSpPr>
          <p:cNvPr id="96" name="Google Shape;96;p18"/>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000000"/>
              </a:buClr>
              <a:buSzPts val="2800"/>
              <a:buFont typeface="Arial"/>
              <a:buNone/>
            </a:pPr>
            <a:r>
              <a:rPr b="0" i="0" lang="en" sz="2800" u="none" cap="none" strike="noStrike">
                <a:solidFill>
                  <a:schemeClr val="lt1"/>
                </a:solidFill>
                <a:latin typeface="Inter Tight SemiBold"/>
                <a:ea typeface="Inter Tight SemiBold"/>
                <a:cs typeface="Inter Tight SemiBold"/>
                <a:sym typeface="Inter Tight SemiBold"/>
              </a:rPr>
              <a:t>Questions?</a:t>
            </a:r>
            <a:endParaRPr b="0" i="0" sz="2800" u="none" cap="none" strike="noStrike">
              <a:solidFill>
                <a:schemeClr val="lt1"/>
              </a:solidFill>
              <a:latin typeface="Inter Tight SemiBold"/>
              <a:ea typeface="Inter Tight SemiBold"/>
              <a:cs typeface="Inter Tight SemiBold"/>
              <a:sym typeface="Inter Tight SemiBold"/>
            </a:endParaRPr>
          </a:p>
        </p:txBody>
      </p:sp>
      <p:grpSp>
        <p:nvGrpSpPr>
          <p:cNvPr id="98" name="Google Shape;98;p18"/>
          <p:cNvGrpSpPr/>
          <p:nvPr/>
        </p:nvGrpSpPr>
        <p:grpSpPr>
          <a:xfrm rot="300150">
            <a:off x="1275669" y="542776"/>
            <a:ext cx="6597945" cy="4056263"/>
            <a:chOff x="1275777" y="542570"/>
            <a:chExt cx="6597884" cy="4056226"/>
          </a:xfrm>
        </p:grpSpPr>
        <p:grpSp>
          <p:nvGrpSpPr>
            <p:cNvPr id="99" name="Google Shape;99;p18"/>
            <p:cNvGrpSpPr/>
            <p:nvPr/>
          </p:nvGrpSpPr>
          <p:grpSpPr>
            <a:xfrm>
              <a:off x="1276087" y="891662"/>
              <a:ext cx="6596470" cy="3357715"/>
              <a:chOff x="1276087" y="891662"/>
              <a:chExt cx="6596470" cy="3357715"/>
            </a:xfrm>
          </p:grpSpPr>
          <p:sp>
            <p:nvSpPr>
              <p:cNvPr id="100" name="Google Shape;100;p1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a:ea typeface="Inter Tight"/>
                  <a:cs typeface="Inter Tight"/>
                  <a:sym typeface="Inter Tight"/>
                </a:endParaRPr>
              </a:p>
            </p:txBody>
          </p:sp>
          <p:sp>
            <p:nvSpPr>
              <p:cNvPr id="101" name="Google Shape;101;p1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SemiBold"/>
                  <a:ea typeface="Inter Tight SemiBold"/>
                  <a:cs typeface="Inter Tight SemiBold"/>
                  <a:sym typeface="Inter Tight SemiBold"/>
                </a:endParaRPr>
              </a:p>
            </p:txBody>
          </p:sp>
          <p:sp>
            <p:nvSpPr>
              <p:cNvPr id="102" name="Google Shape;102;p1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SemiBold"/>
                  <a:ea typeface="Inter Tight SemiBold"/>
                  <a:cs typeface="Inter Tight SemiBold"/>
                  <a:sym typeface="Inter Tight SemiBold"/>
                </a:endParaRPr>
              </a:p>
            </p:txBody>
          </p:sp>
          <p:sp>
            <p:nvSpPr>
              <p:cNvPr id="103" name="Google Shape;103;p1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Inter Tight"/>
                  <a:ea typeface="Inter Tight"/>
                  <a:cs typeface="Inter Tight"/>
                  <a:sym typeface="Inter Tight"/>
                </a:endParaRPr>
              </a:p>
            </p:txBody>
          </p:sp>
        </p:grpSp>
        <p:sp>
          <p:nvSpPr>
            <p:cNvPr id="104" name="Google Shape;104;p1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SemiBold"/>
                <a:ea typeface="Inter Tight SemiBold"/>
                <a:cs typeface="Inter Tight SemiBold"/>
                <a:sym typeface="Inter Tight SemiBold"/>
              </a:endParaRPr>
            </a:p>
          </p:txBody>
        </p:sp>
        <p:sp>
          <p:nvSpPr>
            <p:cNvPr id="105" name="Google Shape;105;p1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SemiBold"/>
                <a:ea typeface="Inter Tight SemiBold"/>
                <a:cs typeface="Inter Tight SemiBold"/>
                <a:sym typeface="Inter Tight SemiBold"/>
              </a:endParaRPr>
            </a:p>
          </p:txBody>
        </p:sp>
      </p:grpSp>
      <p:sp>
        <p:nvSpPr>
          <p:cNvPr id="106" name="Google Shape;106;p18"/>
          <p:cNvSpPr txBox="1"/>
          <p:nvPr>
            <p:ph type="title"/>
          </p:nvPr>
        </p:nvSpPr>
        <p:spPr>
          <a:xfrm>
            <a:off x="2479675" y="2285400"/>
            <a:ext cx="41847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18"/>
          <p:cNvSpPr txBox="1"/>
          <p:nvPr>
            <p:ph idx="1"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08" name="Google Shape;108;p18"/>
          <p:cNvSpPr txBox="1"/>
          <p:nvPr>
            <p:ph idx="2"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sp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1" name="Google Shape;111;p1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 name="Google Shape;11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15" name="Google Shape;115;p2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8" name="Google Shape;118;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19" name="Google Shape;119;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20" name="Google Shape;120;p2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3" name="Google Shape;123;p2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sp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6" name="Google Shape;126;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27" name="Google Shape;127;p2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128" name="Shape 128"/>
        <p:cNvGrpSpPr/>
        <p:nvPr/>
      </p:nvGrpSpPr>
      <p:grpSpPr>
        <a:xfrm>
          <a:off x="0" y="0"/>
          <a:ext cx="0" cy="0"/>
          <a:chOff x="0" y="0"/>
          <a:chExt cx="0" cy="0"/>
        </a:xfrm>
      </p:grpSpPr>
      <p:sp>
        <p:nvSpPr>
          <p:cNvPr id="129" name="Google Shape;129;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0" name="Google Shape;130;p2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31" name="Shape 131"/>
        <p:cNvGrpSpPr/>
        <p:nvPr/>
      </p:nvGrpSpPr>
      <p:grpSpPr>
        <a:xfrm>
          <a:off x="0" y="0"/>
          <a:ext cx="0" cy="0"/>
          <a:chOff x="0" y="0"/>
          <a:chExt cx="0" cy="0"/>
        </a:xfrm>
      </p:grpSpPr>
      <p:sp>
        <p:nvSpPr>
          <p:cNvPr id="132" name="Google Shape;132;p25"/>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sp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4" name="Google Shape;134;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5" name="Google Shape;135;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spAutoFit/>
          </a:bodyPr>
          <a:lstStyle>
            <a:lvl1pPr indent="-336550" lvl="0" marL="457200" algn="l">
              <a:lnSpc>
                <a:spcPct val="100000"/>
              </a:lnSpc>
              <a:spcBef>
                <a:spcPts val="0"/>
              </a:spcBef>
              <a:spcAft>
                <a:spcPts val="0"/>
              </a:spcAft>
              <a:buClr>
                <a:schemeClr val="lt1"/>
              </a:buClr>
              <a:buSzPts val="1700"/>
              <a:buChar char="●"/>
              <a:defRPr>
                <a:solidFill>
                  <a:schemeClr val="lt1"/>
                </a:solidFill>
              </a:defRPr>
            </a:lvl1pPr>
            <a:lvl2pPr indent="-336550" lvl="1" marL="914400" algn="l">
              <a:lnSpc>
                <a:spcPct val="100000"/>
              </a:lnSpc>
              <a:spcBef>
                <a:spcPts val="0"/>
              </a:spcBef>
              <a:spcAft>
                <a:spcPts val="0"/>
              </a:spcAft>
              <a:buClr>
                <a:schemeClr val="lt1"/>
              </a:buClr>
              <a:buSzPts val="1700"/>
              <a:buChar char="○"/>
              <a:defRPr>
                <a:solidFill>
                  <a:schemeClr val="lt1"/>
                </a:solidFill>
              </a:defRPr>
            </a:lvl2pPr>
            <a:lvl3pPr indent="-336550" lvl="2" marL="1371600" algn="l">
              <a:lnSpc>
                <a:spcPct val="100000"/>
              </a:lnSpc>
              <a:spcBef>
                <a:spcPts val="0"/>
              </a:spcBef>
              <a:spcAft>
                <a:spcPts val="0"/>
              </a:spcAft>
              <a:buClr>
                <a:schemeClr val="lt1"/>
              </a:buClr>
              <a:buSzPts val="1700"/>
              <a:buChar char="■"/>
              <a:defRPr>
                <a:solidFill>
                  <a:schemeClr val="lt1"/>
                </a:solidFill>
              </a:defRPr>
            </a:lvl3pPr>
            <a:lvl4pPr indent="-336550" lvl="3" marL="1828800" algn="l">
              <a:lnSpc>
                <a:spcPct val="100000"/>
              </a:lnSpc>
              <a:spcBef>
                <a:spcPts val="0"/>
              </a:spcBef>
              <a:spcAft>
                <a:spcPts val="0"/>
              </a:spcAft>
              <a:buClr>
                <a:schemeClr val="lt1"/>
              </a:buClr>
              <a:buSzPts val="1700"/>
              <a:buChar char="●"/>
              <a:defRPr>
                <a:solidFill>
                  <a:schemeClr val="lt1"/>
                </a:solidFill>
              </a:defRPr>
            </a:lvl4pPr>
            <a:lvl5pPr indent="-336550" lvl="4" marL="2286000" algn="l">
              <a:lnSpc>
                <a:spcPct val="100000"/>
              </a:lnSpc>
              <a:spcBef>
                <a:spcPts val="0"/>
              </a:spcBef>
              <a:spcAft>
                <a:spcPts val="0"/>
              </a:spcAft>
              <a:buClr>
                <a:schemeClr val="lt1"/>
              </a:buClr>
              <a:buSzPts val="1700"/>
              <a:buChar char="○"/>
              <a:defRPr>
                <a:solidFill>
                  <a:schemeClr val="lt1"/>
                </a:solidFill>
              </a:defRPr>
            </a:lvl5pPr>
            <a:lvl6pPr indent="-336550" lvl="5" marL="2743200" algn="l">
              <a:lnSpc>
                <a:spcPct val="100000"/>
              </a:lnSpc>
              <a:spcBef>
                <a:spcPts val="0"/>
              </a:spcBef>
              <a:spcAft>
                <a:spcPts val="0"/>
              </a:spcAft>
              <a:buClr>
                <a:schemeClr val="lt1"/>
              </a:buClr>
              <a:buSzPts val="1700"/>
              <a:buChar char="■"/>
              <a:defRPr>
                <a:solidFill>
                  <a:schemeClr val="lt1"/>
                </a:solidFill>
              </a:defRPr>
            </a:lvl6pPr>
            <a:lvl7pPr indent="-336550" lvl="6" marL="3200400" algn="l">
              <a:lnSpc>
                <a:spcPct val="100000"/>
              </a:lnSpc>
              <a:spcBef>
                <a:spcPts val="0"/>
              </a:spcBef>
              <a:spcAft>
                <a:spcPts val="0"/>
              </a:spcAft>
              <a:buClr>
                <a:schemeClr val="lt1"/>
              </a:buClr>
              <a:buSzPts val="1700"/>
              <a:buChar char="●"/>
              <a:defRPr>
                <a:solidFill>
                  <a:schemeClr val="lt1"/>
                </a:solidFill>
              </a:defRPr>
            </a:lvl7pPr>
            <a:lvl8pPr indent="-336550" lvl="7" marL="3657600" algn="l">
              <a:lnSpc>
                <a:spcPct val="100000"/>
              </a:lnSpc>
              <a:spcBef>
                <a:spcPts val="0"/>
              </a:spcBef>
              <a:spcAft>
                <a:spcPts val="0"/>
              </a:spcAft>
              <a:buClr>
                <a:schemeClr val="lt1"/>
              </a:buClr>
              <a:buSzPts val="1700"/>
              <a:buChar char="○"/>
              <a:defRPr>
                <a:solidFill>
                  <a:schemeClr val="lt1"/>
                </a:solidFill>
              </a:defRPr>
            </a:lvl8pPr>
            <a:lvl9pPr indent="-336550" lvl="8" marL="4114800" algn="l">
              <a:lnSpc>
                <a:spcPct val="100000"/>
              </a:lnSpc>
              <a:spcBef>
                <a:spcPts val="0"/>
              </a:spcBef>
              <a:spcAft>
                <a:spcPts val="0"/>
              </a:spcAft>
              <a:buClr>
                <a:schemeClr val="lt1"/>
              </a:buClr>
              <a:buSzPts val="1700"/>
              <a:buChar char="■"/>
              <a:defRPr>
                <a:solidFill>
                  <a:schemeClr val="lt1"/>
                </a:solidFill>
              </a:defRPr>
            </a:lvl9pPr>
          </a:lstStyle>
          <a:p/>
        </p:txBody>
      </p:sp>
      <p:sp>
        <p:nvSpPr>
          <p:cNvPr id="136" name="Google Shape;136;p2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137" name="Shape 137"/>
        <p:cNvGrpSpPr/>
        <p:nvPr/>
      </p:nvGrpSpPr>
      <p:grpSpPr>
        <a:xfrm>
          <a:off x="0" y="0"/>
          <a:ext cx="0" cy="0"/>
          <a:chOff x="0" y="0"/>
          <a:chExt cx="0" cy="0"/>
        </a:xfrm>
      </p:grpSpPr>
      <p:sp>
        <p:nvSpPr>
          <p:cNvPr id="138" name="Google Shape;138;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spAutoFit/>
          </a:bodyPr>
          <a:lstStyle>
            <a:lvl1pPr indent="-228600" lvl="0" marL="457200" algn="l">
              <a:lnSpc>
                <a:spcPct val="100000"/>
              </a:lnSpc>
              <a:spcBef>
                <a:spcPts val="0"/>
              </a:spcBef>
              <a:spcAft>
                <a:spcPts val="0"/>
              </a:spcAft>
              <a:buSzPts val="1700"/>
              <a:buNone/>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39" name="Google Shape;139;p2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sp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42" name="Google Shape;142;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spAutoFit/>
          </a:bodyPr>
          <a:lstStyle>
            <a:lvl1pPr indent="-336550" lvl="0" marL="457200" algn="ctr">
              <a:lnSpc>
                <a:spcPct val="100000"/>
              </a:lnSpc>
              <a:spcBef>
                <a:spcPts val="0"/>
              </a:spcBef>
              <a:spcAft>
                <a:spcPts val="0"/>
              </a:spcAft>
              <a:buSzPts val="1700"/>
              <a:buChar char="●"/>
              <a:defRPr/>
            </a:lvl1pPr>
            <a:lvl2pPr indent="-336550" lvl="1" marL="914400" algn="ctr">
              <a:lnSpc>
                <a:spcPct val="100000"/>
              </a:lnSpc>
              <a:spcBef>
                <a:spcPts val="0"/>
              </a:spcBef>
              <a:spcAft>
                <a:spcPts val="0"/>
              </a:spcAft>
              <a:buSzPts val="1700"/>
              <a:buChar char="○"/>
              <a:defRPr/>
            </a:lvl2pPr>
            <a:lvl3pPr indent="-336550" lvl="2" marL="1371600" algn="ctr">
              <a:lnSpc>
                <a:spcPct val="100000"/>
              </a:lnSpc>
              <a:spcBef>
                <a:spcPts val="0"/>
              </a:spcBef>
              <a:spcAft>
                <a:spcPts val="0"/>
              </a:spcAft>
              <a:buSzPts val="1700"/>
              <a:buChar char="■"/>
              <a:defRPr/>
            </a:lvl3pPr>
            <a:lvl4pPr indent="-336550" lvl="3" marL="1828800" algn="ctr">
              <a:lnSpc>
                <a:spcPct val="100000"/>
              </a:lnSpc>
              <a:spcBef>
                <a:spcPts val="0"/>
              </a:spcBef>
              <a:spcAft>
                <a:spcPts val="0"/>
              </a:spcAft>
              <a:buSzPts val="1700"/>
              <a:buChar char="●"/>
              <a:defRPr/>
            </a:lvl4pPr>
            <a:lvl5pPr indent="-336550" lvl="4" marL="2286000" algn="ctr">
              <a:lnSpc>
                <a:spcPct val="100000"/>
              </a:lnSpc>
              <a:spcBef>
                <a:spcPts val="0"/>
              </a:spcBef>
              <a:spcAft>
                <a:spcPts val="0"/>
              </a:spcAft>
              <a:buSzPts val="1700"/>
              <a:buChar char="○"/>
              <a:defRPr/>
            </a:lvl5pPr>
            <a:lvl6pPr indent="-336550" lvl="5" marL="2743200" algn="ctr">
              <a:lnSpc>
                <a:spcPct val="100000"/>
              </a:lnSpc>
              <a:spcBef>
                <a:spcPts val="0"/>
              </a:spcBef>
              <a:spcAft>
                <a:spcPts val="0"/>
              </a:spcAft>
              <a:buSzPts val="1700"/>
              <a:buChar char="■"/>
              <a:defRPr/>
            </a:lvl6pPr>
            <a:lvl7pPr indent="-336550" lvl="6" marL="3200400" algn="ctr">
              <a:lnSpc>
                <a:spcPct val="100000"/>
              </a:lnSpc>
              <a:spcBef>
                <a:spcPts val="0"/>
              </a:spcBef>
              <a:spcAft>
                <a:spcPts val="0"/>
              </a:spcAft>
              <a:buSzPts val="1700"/>
              <a:buChar char="●"/>
              <a:defRPr/>
            </a:lvl7pPr>
            <a:lvl8pPr indent="-336550" lvl="7" marL="3657600" algn="ctr">
              <a:lnSpc>
                <a:spcPct val="100000"/>
              </a:lnSpc>
              <a:spcBef>
                <a:spcPts val="0"/>
              </a:spcBef>
              <a:spcAft>
                <a:spcPts val="0"/>
              </a:spcAft>
              <a:buSzPts val="1700"/>
              <a:buChar char="○"/>
              <a:defRPr/>
            </a:lvl8pPr>
            <a:lvl9pPr indent="-336550" lvl="8" marL="4114800" algn="ctr">
              <a:lnSpc>
                <a:spcPct val="100000"/>
              </a:lnSpc>
              <a:spcBef>
                <a:spcPts val="0"/>
              </a:spcBef>
              <a:spcAft>
                <a:spcPts val="0"/>
              </a:spcAft>
              <a:buSzPts val="1700"/>
              <a:buChar char="■"/>
              <a:defRPr/>
            </a:lvl9pPr>
          </a:lstStyle>
          <a:p/>
        </p:txBody>
      </p:sp>
      <p:sp>
        <p:nvSpPr>
          <p:cNvPr id="143" name="Google Shape;143;p2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44" name="Shape 144"/>
        <p:cNvGrpSpPr/>
        <p:nvPr/>
      </p:nvGrpSpPr>
      <p:grpSpPr>
        <a:xfrm>
          <a:off x="0" y="0"/>
          <a:ext cx="0" cy="0"/>
          <a:chOff x="0" y="0"/>
          <a:chExt cx="0" cy="0"/>
        </a:xfrm>
      </p:grpSpPr>
      <p:sp>
        <p:nvSpPr>
          <p:cNvPr id="145" name="Google Shape;145;p2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46" name="Shape 146"/>
        <p:cNvGrpSpPr/>
        <p:nvPr/>
      </p:nvGrpSpPr>
      <p:grpSpPr>
        <a:xfrm>
          <a:off x="0" y="0"/>
          <a:ext cx="0" cy="0"/>
          <a:chOff x="0" y="0"/>
          <a:chExt cx="0" cy="0"/>
        </a:xfrm>
      </p:grpSpPr>
      <p:sp>
        <p:nvSpPr>
          <p:cNvPr id="147" name="Google Shape;147;p29"/>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8" name="Google Shape;148;p29"/>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9"/>
          <p:cNvSpPr txBox="1"/>
          <p:nvPr>
            <p:ph idx="1" type="subTitle"/>
          </p:nvPr>
        </p:nvSpPr>
        <p:spPr>
          <a:xfrm>
            <a:off x="4406650" y="39375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50" name="Google Shape;150;p29"/>
          <p:cNvSpPr txBox="1"/>
          <p:nvPr>
            <p:ph idx="2" type="subTitle"/>
          </p:nvPr>
        </p:nvSpPr>
        <p:spPr>
          <a:xfrm>
            <a:off x="4406650" y="115170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51" name="Google Shape;151;p29"/>
          <p:cNvSpPr txBox="1"/>
          <p:nvPr>
            <p:ph idx="3" type="subTitle"/>
          </p:nvPr>
        </p:nvSpPr>
        <p:spPr>
          <a:xfrm>
            <a:off x="4406650" y="342557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52" name="Google Shape;152;p29"/>
          <p:cNvSpPr txBox="1"/>
          <p:nvPr>
            <p:ph idx="4" type="subTitle"/>
          </p:nvPr>
        </p:nvSpPr>
        <p:spPr>
          <a:xfrm>
            <a:off x="4406650" y="1909660"/>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53" name="Google Shape;153;p29"/>
          <p:cNvSpPr txBox="1"/>
          <p:nvPr>
            <p:ph idx="5" type="subTitle"/>
          </p:nvPr>
        </p:nvSpPr>
        <p:spPr>
          <a:xfrm>
            <a:off x="4406650" y="418352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54" name="Google Shape;154;p29"/>
          <p:cNvSpPr txBox="1"/>
          <p:nvPr>
            <p:ph idx="6" type="subTitle"/>
          </p:nvPr>
        </p:nvSpPr>
        <p:spPr>
          <a:xfrm>
            <a:off x="4406650" y="2667615"/>
            <a:ext cx="44097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7" name="Google Shape;157;p30"/>
          <p:cNvSpPr txBox="1"/>
          <p:nvPr>
            <p:ph idx="1" type="body"/>
          </p:nvPr>
        </p:nvSpPr>
        <p:spPr>
          <a:xfrm>
            <a:off x="311700" y="1152475"/>
            <a:ext cx="4473900" cy="34164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58" name="Google Shape;158;p30"/>
          <p:cNvSpPr/>
          <p:nvPr>
            <p:ph idx="2" type="pic"/>
          </p:nvPr>
        </p:nvSpPr>
        <p:spPr>
          <a:xfrm>
            <a:off x="4992024" y="1152775"/>
            <a:ext cx="3840300" cy="3416400"/>
          </a:xfrm>
          <a:prstGeom prst="rect">
            <a:avLst/>
          </a:prstGeom>
          <a:noFill/>
          <a:ln>
            <a:noFill/>
          </a:ln>
        </p:spPr>
      </p:sp>
      <p:sp>
        <p:nvSpPr>
          <p:cNvPr id="159" name="Google Shape;159;p30"/>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60" name="Shape 160"/>
        <p:cNvGrpSpPr/>
        <p:nvPr/>
      </p:nvGrpSpPr>
      <p:grpSpPr>
        <a:xfrm>
          <a:off x="0" y="0"/>
          <a:ext cx="0" cy="0"/>
          <a:chOff x="0" y="0"/>
          <a:chExt cx="0" cy="0"/>
        </a:xfrm>
      </p:grpSpPr>
      <p:sp>
        <p:nvSpPr>
          <p:cNvPr id="161" name="Google Shape;161;p31"/>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31"/>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3" name="Google Shape;163;p31"/>
          <p:cNvSpPr txBox="1"/>
          <p:nvPr>
            <p:ph idx="1" type="body"/>
          </p:nvPr>
        </p:nvSpPr>
        <p:spPr>
          <a:xfrm>
            <a:off x="483150" y="2237788"/>
            <a:ext cx="36198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64" name="Google Shape;164;p31"/>
          <p:cNvSpPr txBox="1"/>
          <p:nvPr>
            <p:ph idx="2" type="body"/>
          </p:nvPr>
        </p:nvSpPr>
        <p:spPr>
          <a:xfrm>
            <a:off x="5048000" y="2237788"/>
            <a:ext cx="36198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65" name="Google Shape;165;p31"/>
          <p:cNvSpPr txBox="1"/>
          <p:nvPr>
            <p:ph idx="3" type="subTitle"/>
          </p:nvPr>
        </p:nvSpPr>
        <p:spPr>
          <a:xfrm>
            <a:off x="48315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66" name="Google Shape;166;p31"/>
          <p:cNvSpPr txBox="1"/>
          <p:nvPr>
            <p:ph idx="4" type="subTitle"/>
          </p:nvPr>
        </p:nvSpPr>
        <p:spPr>
          <a:xfrm>
            <a:off x="5048000" y="1336161"/>
            <a:ext cx="3619800" cy="54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67" name="Shape 167"/>
        <p:cNvGrpSpPr/>
        <p:nvPr/>
      </p:nvGrpSpPr>
      <p:grpSpPr>
        <a:xfrm>
          <a:off x="0" y="0"/>
          <a:ext cx="0" cy="0"/>
          <a:chOff x="0" y="0"/>
          <a:chExt cx="0" cy="0"/>
        </a:xfrm>
      </p:grpSpPr>
      <p:sp>
        <p:nvSpPr>
          <p:cNvPr id="168" name="Google Shape;168;p32"/>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2"/>
          <p:cNvSpPr txBox="1"/>
          <p:nvPr>
            <p:ph idx="1" type="body"/>
          </p:nvPr>
        </p:nvSpPr>
        <p:spPr>
          <a:xfrm>
            <a:off x="483175" y="2417500"/>
            <a:ext cx="24555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70" name="Google Shape;170;p32"/>
          <p:cNvSpPr txBox="1"/>
          <p:nvPr>
            <p:ph idx="2" type="body"/>
          </p:nvPr>
        </p:nvSpPr>
        <p:spPr>
          <a:xfrm>
            <a:off x="3347725" y="2417500"/>
            <a:ext cx="24555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71" name="Google Shape;171;p32"/>
          <p:cNvSpPr txBox="1"/>
          <p:nvPr>
            <p:ph idx="3" type="body"/>
          </p:nvPr>
        </p:nvSpPr>
        <p:spPr>
          <a:xfrm>
            <a:off x="6212275" y="2417500"/>
            <a:ext cx="2455500" cy="23736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72" name="Google Shape;172;p32"/>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3" name="Google Shape;173;p32"/>
          <p:cNvSpPr txBox="1"/>
          <p:nvPr>
            <p:ph idx="4" type="subTitle"/>
          </p:nvPr>
        </p:nvSpPr>
        <p:spPr>
          <a:xfrm>
            <a:off x="4831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4" name="Google Shape;174;p32"/>
          <p:cNvSpPr txBox="1"/>
          <p:nvPr>
            <p:ph idx="5" type="subTitle"/>
          </p:nvPr>
        </p:nvSpPr>
        <p:spPr>
          <a:xfrm>
            <a:off x="334772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5" name="Google Shape;175;p32"/>
          <p:cNvSpPr txBox="1"/>
          <p:nvPr>
            <p:ph idx="6" type="subTitle"/>
          </p:nvPr>
        </p:nvSpPr>
        <p:spPr>
          <a:xfrm>
            <a:off x="6212275" y="1336150"/>
            <a:ext cx="2455500" cy="7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76" name="Shape 176"/>
        <p:cNvGrpSpPr/>
        <p:nvPr/>
      </p:nvGrpSpPr>
      <p:grpSpPr>
        <a:xfrm>
          <a:off x="0" y="0"/>
          <a:ext cx="0" cy="0"/>
          <a:chOff x="0" y="0"/>
          <a:chExt cx="0" cy="0"/>
        </a:xfrm>
      </p:grpSpPr>
      <p:sp>
        <p:nvSpPr>
          <p:cNvPr id="177" name="Google Shape;177;p33"/>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33"/>
          <p:cNvSpPr txBox="1"/>
          <p:nvPr>
            <p:ph idx="1" type="body"/>
          </p:nvPr>
        </p:nvSpPr>
        <p:spPr>
          <a:xfrm>
            <a:off x="366725" y="1759093"/>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79" name="Google Shape;179;p33"/>
          <p:cNvSpPr txBox="1"/>
          <p:nvPr>
            <p:ph idx="2" type="body"/>
          </p:nvPr>
        </p:nvSpPr>
        <p:spPr>
          <a:xfrm>
            <a:off x="4938725" y="1759093"/>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80" name="Google Shape;180;p33"/>
          <p:cNvSpPr txBox="1"/>
          <p:nvPr>
            <p:ph idx="3" type="body"/>
          </p:nvPr>
        </p:nvSpPr>
        <p:spPr>
          <a:xfrm>
            <a:off x="366750" y="3648575"/>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81" name="Google Shape;181;p33"/>
          <p:cNvSpPr txBox="1"/>
          <p:nvPr>
            <p:ph idx="4" type="body"/>
          </p:nvPr>
        </p:nvSpPr>
        <p:spPr>
          <a:xfrm>
            <a:off x="4938750" y="3648575"/>
            <a:ext cx="3838500" cy="1138500"/>
          </a:xfrm>
          <a:prstGeom prst="rect">
            <a:avLst/>
          </a:prstGeom>
          <a:noFill/>
          <a:ln>
            <a:noFill/>
          </a:ln>
        </p:spPr>
        <p:txBody>
          <a:bodyPr anchorCtr="0" anchor="t" bIns="91425" lIns="91425" spcFirstLastPara="1" rIns="91425" wrap="square" tIns="91425">
            <a:spAutoFit/>
          </a:bodyPr>
          <a:lstStyle>
            <a:lvl1pPr indent="-317500" lvl="0" marL="457200" algn="l">
              <a:lnSpc>
                <a:spcPct val="100000"/>
              </a:lnSpc>
              <a:spcBef>
                <a:spcPts val="0"/>
              </a:spcBef>
              <a:spcAft>
                <a:spcPts val="0"/>
              </a:spcAft>
              <a:buSzPts val="1400"/>
              <a:buChar char="●"/>
              <a:defRPr sz="1400"/>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182" name="Google Shape;182;p33"/>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sp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3" name="Google Shape;183;p33"/>
          <p:cNvSpPr txBox="1"/>
          <p:nvPr>
            <p:ph idx="5" type="subTitle"/>
          </p:nvPr>
        </p:nvSpPr>
        <p:spPr>
          <a:xfrm>
            <a:off x="366763"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84" name="Google Shape;184;p33"/>
          <p:cNvSpPr txBox="1"/>
          <p:nvPr>
            <p:ph idx="6" type="subTitle"/>
          </p:nvPr>
        </p:nvSpPr>
        <p:spPr>
          <a:xfrm>
            <a:off x="4938738" y="1277907"/>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85" name="Google Shape;185;p33"/>
          <p:cNvSpPr txBox="1"/>
          <p:nvPr>
            <p:ph idx="7" type="subTitle"/>
          </p:nvPr>
        </p:nvSpPr>
        <p:spPr>
          <a:xfrm>
            <a:off x="4938761"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86" name="Google Shape;186;p33"/>
          <p:cNvSpPr txBox="1"/>
          <p:nvPr>
            <p:ph idx="8" type="subTitle"/>
          </p:nvPr>
        </p:nvSpPr>
        <p:spPr>
          <a:xfrm>
            <a:off x="366750" y="3167363"/>
            <a:ext cx="3838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9" name="Google Shape;189;p34"/>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3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91" name="Shape 191"/>
        <p:cNvGrpSpPr/>
        <p:nvPr/>
      </p:nvGrpSpPr>
      <p:grpSpPr>
        <a:xfrm>
          <a:off x="0" y="0"/>
          <a:ext cx="0" cy="0"/>
          <a:chOff x="0" y="0"/>
          <a:chExt cx="0" cy="0"/>
        </a:xfrm>
      </p:grpSpPr>
      <p:sp>
        <p:nvSpPr>
          <p:cNvPr id="192" name="Google Shape;192;p35"/>
          <p:cNvSpPr txBox="1"/>
          <p:nvPr>
            <p:ph idx="1" type="body"/>
          </p:nvPr>
        </p:nvSpPr>
        <p:spPr>
          <a:xfrm>
            <a:off x="311700" y="4080225"/>
            <a:ext cx="4027500" cy="9261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93" name="Google Shape;193;p35"/>
          <p:cNvSpPr/>
          <p:nvPr>
            <p:ph idx="2" type="pic"/>
          </p:nvPr>
        </p:nvSpPr>
        <p:spPr>
          <a:xfrm>
            <a:off x="4804825" y="1133300"/>
            <a:ext cx="4027500" cy="2392800"/>
          </a:xfrm>
          <a:prstGeom prst="rect">
            <a:avLst/>
          </a:prstGeom>
          <a:noFill/>
          <a:ln>
            <a:noFill/>
          </a:ln>
        </p:spPr>
      </p:sp>
      <p:sp>
        <p:nvSpPr>
          <p:cNvPr id="194" name="Google Shape;194;p35"/>
          <p:cNvSpPr/>
          <p:nvPr>
            <p:ph idx="3" type="pic"/>
          </p:nvPr>
        </p:nvSpPr>
        <p:spPr>
          <a:xfrm>
            <a:off x="311725" y="1133300"/>
            <a:ext cx="4027500" cy="2392800"/>
          </a:xfrm>
          <a:prstGeom prst="rect">
            <a:avLst/>
          </a:prstGeom>
          <a:noFill/>
          <a:ln>
            <a:noFill/>
          </a:ln>
        </p:spPr>
      </p:sp>
      <p:sp>
        <p:nvSpPr>
          <p:cNvPr id="195" name="Google Shape;195;p35"/>
          <p:cNvSpPr txBox="1"/>
          <p:nvPr>
            <p:ph idx="4" type="body"/>
          </p:nvPr>
        </p:nvSpPr>
        <p:spPr>
          <a:xfrm>
            <a:off x="4804825" y="4080225"/>
            <a:ext cx="4027500" cy="9261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96" name="Google Shape;196;p3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8" name="Google Shape;198;p35"/>
          <p:cNvSpPr txBox="1"/>
          <p:nvPr>
            <p:ph idx="5" type="subTitle"/>
          </p:nvPr>
        </p:nvSpPr>
        <p:spPr>
          <a:xfrm>
            <a:off x="3117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99" name="Google Shape;199;p35"/>
          <p:cNvSpPr txBox="1"/>
          <p:nvPr>
            <p:ph idx="6" type="subTitle"/>
          </p:nvPr>
        </p:nvSpPr>
        <p:spPr>
          <a:xfrm>
            <a:off x="4804825" y="3582900"/>
            <a:ext cx="40275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00" name="Shape 200"/>
        <p:cNvGrpSpPr/>
        <p:nvPr/>
      </p:nvGrpSpPr>
      <p:grpSpPr>
        <a:xfrm>
          <a:off x="0" y="0"/>
          <a:ext cx="0" cy="0"/>
          <a:chOff x="0" y="0"/>
          <a:chExt cx="0" cy="0"/>
        </a:xfrm>
      </p:grpSpPr>
      <p:sp>
        <p:nvSpPr>
          <p:cNvPr id="201" name="Google Shape;201;p36"/>
          <p:cNvSpPr txBox="1"/>
          <p:nvPr>
            <p:ph idx="1" type="body"/>
          </p:nvPr>
        </p:nvSpPr>
        <p:spPr>
          <a:xfrm>
            <a:off x="311700" y="3911700"/>
            <a:ext cx="2627100" cy="10185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02" name="Google Shape;202;p36"/>
          <p:cNvSpPr/>
          <p:nvPr>
            <p:ph idx="2" type="pic"/>
          </p:nvPr>
        </p:nvSpPr>
        <p:spPr>
          <a:xfrm>
            <a:off x="6205225" y="1128325"/>
            <a:ext cx="2627100" cy="2273100"/>
          </a:xfrm>
          <a:prstGeom prst="rect">
            <a:avLst/>
          </a:prstGeom>
          <a:noFill/>
          <a:ln>
            <a:noFill/>
          </a:ln>
        </p:spPr>
      </p:sp>
      <p:sp>
        <p:nvSpPr>
          <p:cNvPr id="203" name="Google Shape;203;p36"/>
          <p:cNvSpPr/>
          <p:nvPr>
            <p:ph idx="3" type="pic"/>
          </p:nvPr>
        </p:nvSpPr>
        <p:spPr>
          <a:xfrm>
            <a:off x="311725" y="1128325"/>
            <a:ext cx="2627100" cy="2273100"/>
          </a:xfrm>
          <a:prstGeom prst="rect">
            <a:avLst/>
          </a:prstGeom>
          <a:noFill/>
          <a:ln>
            <a:noFill/>
          </a:ln>
        </p:spPr>
      </p:sp>
      <p:sp>
        <p:nvSpPr>
          <p:cNvPr id="204" name="Google Shape;204;p36"/>
          <p:cNvSpPr txBox="1"/>
          <p:nvPr>
            <p:ph idx="4" type="body"/>
          </p:nvPr>
        </p:nvSpPr>
        <p:spPr>
          <a:xfrm>
            <a:off x="6205225" y="3911700"/>
            <a:ext cx="2627100" cy="10185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05" name="Google Shape;205;p36"/>
          <p:cNvSpPr/>
          <p:nvPr>
            <p:ph idx="5" type="pic"/>
          </p:nvPr>
        </p:nvSpPr>
        <p:spPr>
          <a:xfrm>
            <a:off x="3255250" y="1128325"/>
            <a:ext cx="2627100" cy="2273100"/>
          </a:xfrm>
          <a:prstGeom prst="rect">
            <a:avLst/>
          </a:prstGeom>
          <a:noFill/>
          <a:ln>
            <a:noFill/>
          </a:ln>
        </p:spPr>
      </p:sp>
      <p:sp>
        <p:nvSpPr>
          <p:cNvPr id="206" name="Google Shape;206;p36"/>
          <p:cNvSpPr txBox="1"/>
          <p:nvPr>
            <p:ph idx="6" type="body"/>
          </p:nvPr>
        </p:nvSpPr>
        <p:spPr>
          <a:xfrm>
            <a:off x="3255250" y="3911700"/>
            <a:ext cx="2627100" cy="1018500"/>
          </a:xfrm>
          <a:prstGeom prst="rect">
            <a:avLst/>
          </a:prstGeom>
          <a:noFill/>
          <a:ln>
            <a:noFill/>
          </a:ln>
        </p:spPr>
        <p:txBody>
          <a:bodyPr anchorCtr="0" anchor="t" bIns="91425" lIns="91425" spcFirstLastPara="1" rIns="91425" wrap="square" tIns="91425">
            <a:sp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07" name="Google Shape;207;p36"/>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9" name="Google Shape;209;p36"/>
          <p:cNvSpPr txBox="1"/>
          <p:nvPr>
            <p:ph idx="7" type="subTitle"/>
          </p:nvPr>
        </p:nvSpPr>
        <p:spPr>
          <a:xfrm>
            <a:off x="3117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10" name="Google Shape;210;p36"/>
          <p:cNvSpPr txBox="1"/>
          <p:nvPr>
            <p:ph idx="8" type="subTitle"/>
          </p:nvPr>
        </p:nvSpPr>
        <p:spPr>
          <a:xfrm>
            <a:off x="6205225"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11" name="Google Shape;211;p36"/>
          <p:cNvSpPr txBox="1"/>
          <p:nvPr>
            <p:ph idx="9" type="subTitle"/>
          </p:nvPr>
        </p:nvSpPr>
        <p:spPr>
          <a:xfrm>
            <a:off x="3255250" y="3430500"/>
            <a:ext cx="2627100" cy="4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12" name="Shape 212"/>
        <p:cNvGrpSpPr/>
        <p:nvPr/>
      </p:nvGrpSpPr>
      <p:grpSpPr>
        <a:xfrm>
          <a:off x="0" y="0"/>
          <a:ext cx="0" cy="0"/>
          <a:chOff x="0" y="0"/>
          <a:chExt cx="0" cy="0"/>
        </a:xfrm>
      </p:grpSpPr>
      <p:sp>
        <p:nvSpPr>
          <p:cNvPr id="213" name="Google Shape;213;p37"/>
          <p:cNvSpPr/>
          <p:nvPr>
            <p:ph idx="2" type="pic"/>
          </p:nvPr>
        </p:nvSpPr>
        <p:spPr>
          <a:xfrm>
            <a:off x="311700" y="445025"/>
            <a:ext cx="8520600" cy="4218300"/>
          </a:xfrm>
          <a:prstGeom prst="rect">
            <a:avLst/>
          </a:prstGeom>
          <a:noFill/>
          <a:ln>
            <a:noFill/>
          </a:ln>
        </p:spPr>
      </p:sp>
      <p:sp>
        <p:nvSpPr>
          <p:cNvPr id="214" name="Google Shape;214;p37"/>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15" name="Shape 215"/>
        <p:cNvGrpSpPr/>
        <p:nvPr/>
      </p:nvGrpSpPr>
      <p:grpSpPr>
        <a:xfrm>
          <a:off x="0" y="0"/>
          <a:ext cx="0" cy="0"/>
          <a:chOff x="0" y="0"/>
          <a:chExt cx="0" cy="0"/>
        </a:xfrm>
      </p:grpSpPr>
      <p:sp>
        <p:nvSpPr>
          <p:cNvPr id="216" name="Google Shape;216;p38"/>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8"/>
          <p:cNvSpPr/>
          <p:nvPr>
            <p:ph idx="2" type="pic"/>
          </p:nvPr>
        </p:nvSpPr>
        <p:spPr>
          <a:xfrm>
            <a:off x="3389600" y="118913"/>
            <a:ext cx="1643700" cy="1535100"/>
          </a:xfrm>
          <a:prstGeom prst="rect">
            <a:avLst/>
          </a:prstGeom>
          <a:noFill/>
          <a:ln>
            <a:noFill/>
          </a:ln>
        </p:spPr>
      </p:sp>
      <p:sp>
        <p:nvSpPr>
          <p:cNvPr id="218" name="Google Shape;218;p38"/>
          <p:cNvSpPr/>
          <p:nvPr>
            <p:ph idx="3" type="pic"/>
          </p:nvPr>
        </p:nvSpPr>
        <p:spPr>
          <a:xfrm>
            <a:off x="5195935" y="118913"/>
            <a:ext cx="1643700" cy="1535100"/>
          </a:xfrm>
          <a:prstGeom prst="rect">
            <a:avLst/>
          </a:prstGeom>
          <a:noFill/>
          <a:ln>
            <a:noFill/>
          </a:ln>
        </p:spPr>
      </p:sp>
      <p:sp>
        <p:nvSpPr>
          <p:cNvPr id="219" name="Google Shape;219;p38"/>
          <p:cNvSpPr/>
          <p:nvPr>
            <p:ph idx="4" type="pic"/>
          </p:nvPr>
        </p:nvSpPr>
        <p:spPr>
          <a:xfrm>
            <a:off x="7002270" y="118913"/>
            <a:ext cx="1643700" cy="1535100"/>
          </a:xfrm>
          <a:prstGeom prst="rect">
            <a:avLst/>
          </a:prstGeom>
          <a:noFill/>
          <a:ln>
            <a:noFill/>
          </a:ln>
        </p:spPr>
      </p:sp>
      <p:sp>
        <p:nvSpPr>
          <p:cNvPr id="220" name="Google Shape;220;p38"/>
          <p:cNvSpPr/>
          <p:nvPr>
            <p:ph idx="5" type="pic"/>
          </p:nvPr>
        </p:nvSpPr>
        <p:spPr>
          <a:xfrm>
            <a:off x="3389588" y="1804212"/>
            <a:ext cx="1643700" cy="1535100"/>
          </a:xfrm>
          <a:prstGeom prst="rect">
            <a:avLst/>
          </a:prstGeom>
          <a:noFill/>
          <a:ln>
            <a:noFill/>
          </a:ln>
        </p:spPr>
      </p:sp>
      <p:sp>
        <p:nvSpPr>
          <p:cNvPr id="221" name="Google Shape;221;p38"/>
          <p:cNvSpPr/>
          <p:nvPr>
            <p:ph idx="6" type="pic"/>
          </p:nvPr>
        </p:nvSpPr>
        <p:spPr>
          <a:xfrm>
            <a:off x="5195922" y="1804212"/>
            <a:ext cx="1643700" cy="1535100"/>
          </a:xfrm>
          <a:prstGeom prst="rect">
            <a:avLst/>
          </a:prstGeom>
          <a:noFill/>
          <a:ln>
            <a:noFill/>
          </a:ln>
        </p:spPr>
      </p:sp>
      <p:sp>
        <p:nvSpPr>
          <p:cNvPr id="222" name="Google Shape;222;p38"/>
          <p:cNvSpPr/>
          <p:nvPr>
            <p:ph idx="7" type="pic"/>
          </p:nvPr>
        </p:nvSpPr>
        <p:spPr>
          <a:xfrm>
            <a:off x="7002257" y="1804212"/>
            <a:ext cx="1643700" cy="1535100"/>
          </a:xfrm>
          <a:prstGeom prst="rect">
            <a:avLst/>
          </a:prstGeom>
          <a:noFill/>
          <a:ln>
            <a:noFill/>
          </a:ln>
        </p:spPr>
      </p:sp>
      <p:sp>
        <p:nvSpPr>
          <p:cNvPr id="223" name="Google Shape;223;p38"/>
          <p:cNvSpPr txBox="1"/>
          <p:nvPr>
            <p:ph type="title"/>
          </p:nvPr>
        </p:nvSpPr>
        <p:spPr>
          <a:xfrm>
            <a:off x="351550" y="445025"/>
            <a:ext cx="2596800" cy="17064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4" name="Google Shape;224;p38"/>
          <p:cNvSpPr/>
          <p:nvPr>
            <p:ph idx="8" type="pic"/>
          </p:nvPr>
        </p:nvSpPr>
        <p:spPr>
          <a:xfrm>
            <a:off x="3389588" y="3489487"/>
            <a:ext cx="1643700" cy="1535100"/>
          </a:xfrm>
          <a:prstGeom prst="rect">
            <a:avLst/>
          </a:prstGeom>
          <a:noFill/>
          <a:ln>
            <a:noFill/>
          </a:ln>
        </p:spPr>
      </p:sp>
      <p:sp>
        <p:nvSpPr>
          <p:cNvPr id="225" name="Google Shape;225;p38"/>
          <p:cNvSpPr/>
          <p:nvPr>
            <p:ph idx="9" type="pic"/>
          </p:nvPr>
        </p:nvSpPr>
        <p:spPr>
          <a:xfrm>
            <a:off x="5195922" y="3489487"/>
            <a:ext cx="1643700" cy="1535100"/>
          </a:xfrm>
          <a:prstGeom prst="rect">
            <a:avLst/>
          </a:prstGeom>
          <a:noFill/>
          <a:ln>
            <a:noFill/>
          </a:ln>
        </p:spPr>
      </p:sp>
      <p:sp>
        <p:nvSpPr>
          <p:cNvPr id="226" name="Google Shape;226;p3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27" name="Shape 227"/>
        <p:cNvGrpSpPr/>
        <p:nvPr/>
      </p:nvGrpSpPr>
      <p:grpSpPr>
        <a:xfrm>
          <a:off x="0" y="0"/>
          <a:ext cx="0" cy="0"/>
          <a:chOff x="0" y="0"/>
          <a:chExt cx="0" cy="0"/>
        </a:xfrm>
      </p:grpSpPr>
      <p:sp>
        <p:nvSpPr>
          <p:cNvPr id="228" name="Google Shape;228;p39"/>
          <p:cNvSpPr/>
          <p:nvPr>
            <p:ph idx="2" type="pic"/>
          </p:nvPr>
        </p:nvSpPr>
        <p:spPr>
          <a:xfrm rot="299990">
            <a:off x="716131" y="2331244"/>
            <a:ext cx="3686628" cy="2455534"/>
          </a:xfrm>
          <a:prstGeom prst="snip1Rect">
            <a:avLst>
              <a:gd fmla="val 16667" name="adj"/>
            </a:avLst>
          </a:prstGeom>
          <a:noFill/>
          <a:ln>
            <a:noFill/>
          </a:ln>
        </p:spPr>
      </p:sp>
      <p:sp>
        <p:nvSpPr>
          <p:cNvPr id="229" name="Google Shape;229;p39"/>
          <p:cNvSpPr/>
          <p:nvPr>
            <p:ph idx="3" type="pic"/>
          </p:nvPr>
        </p:nvSpPr>
        <p:spPr>
          <a:xfrm rot="-300269">
            <a:off x="4741294" y="2331368"/>
            <a:ext cx="3686654" cy="2455534"/>
          </a:xfrm>
          <a:prstGeom prst="snip1Rect">
            <a:avLst>
              <a:gd fmla="val 16667" name="adj"/>
            </a:avLst>
          </a:prstGeom>
          <a:noFill/>
          <a:ln>
            <a:noFill/>
          </a:ln>
        </p:spPr>
      </p:sp>
      <p:sp>
        <p:nvSpPr>
          <p:cNvPr id="230" name="Google Shape;230;p39"/>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1" name="Google Shape;231;p39"/>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39"/>
          <p:cNvSpPr txBox="1"/>
          <p:nvPr>
            <p:ph idx="1" type="subTitle"/>
          </p:nvPr>
        </p:nvSpPr>
        <p:spPr>
          <a:xfrm>
            <a:off x="381082" y="1182925"/>
            <a:ext cx="41490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3" name="Google Shape;233;p39"/>
          <p:cNvSpPr txBox="1"/>
          <p:nvPr>
            <p:ph idx="4" type="body"/>
          </p:nvPr>
        </p:nvSpPr>
        <p:spPr>
          <a:xfrm>
            <a:off x="381082" y="1521627"/>
            <a:ext cx="41490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34" name="Google Shape;234;p39"/>
          <p:cNvSpPr txBox="1"/>
          <p:nvPr>
            <p:ph idx="5" type="subTitle"/>
          </p:nvPr>
        </p:nvSpPr>
        <p:spPr>
          <a:xfrm>
            <a:off x="4566932" y="1182925"/>
            <a:ext cx="41490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5" name="Google Shape;235;p39"/>
          <p:cNvSpPr txBox="1"/>
          <p:nvPr>
            <p:ph idx="6" type="body"/>
          </p:nvPr>
        </p:nvSpPr>
        <p:spPr>
          <a:xfrm>
            <a:off x="4566932" y="1521627"/>
            <a:ext cx="41490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36" name="Google Shape;236;p39"/>
          <p:cNvSpPr txBox="1"/>
          <p:nvPr>
            <p:ph idx="7"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37" name="Google Shape;237;p39"/>
          <p:cNvSpPr txBox="1"/>
          <p:nvPr>
            <p:ph idx="8"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38" name="Shape 238"/>
        <p:cNvGrpSpPr/>
        <p:nvPr/>
      </p:nvGrpSpPr>
      <p:grpSpPr>
        <a:xfrm>
          <a:off x="0" y="0"/>
          <a:ext cx="0" cy="0"/>
          <a:chOff x="0" y="0"/>
          <a:chExt cx="0" cy="0"/>
        </a:xfrm>
      </p:grpSpPr>
      <p:grpSp>
        <p:nvGrpSpPr>
          <p:cNvPr id="239" name="Google Shape;239;p40"/>
          <p:cNvGrpSpPr/>
          <p:nvPr/>
        </p:nvGrpSpPr>
        <p:grpSpPr>
          <a:xfrm>
            <a:off x="0" y="-444969"/>
            <a:ext cx="9144000" cy="5588569"/>
            <a:chOff x="0" y="-444969"/>
            <a:chExt cx="9144000" cy="5588569"/>
          </a:xfrm>
        </p:grpSpPr>
        <p:grpSp>
          <p:nvGrpSpPr>
            <p:cNvPr id="240" name="Google Shape;240;p40"/>
            <p:cNvGrpSpPr/>
            <p:nvPr/>
          </p:nvGrpSpPr>
          <p:grpSpPr>
            <a:xfrm>
              <a:off x="0" y="100"/>
              <a:ext cx="9144000" cy="5143500"/>
              <a:chOff x="0" y="100"/>
              <a:chExt cx="9144000" cy="5143500"/>
            </a:xfrm>
          </p:grpSpPr>
          <p:sp>
            <p:nvSpPr>
              <p:cNvPr id="241" name="Google Shape;241;p40"/>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242" name="Google Shape;242;p40"/>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grpSp>
        <p:sp>
          <p:nvSpPr>
            <p:cNvPr id="243" name="Google Shape;243;p40"/>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grpSp>
      <p:sp>
        <p:nvSpPr>
          <p:cNvPr id="244" name="Google Shape;244;p40"/>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0"/>
          <p:cNvSpPr txBox="1"/>
          <p:nvPr>
            <p:ph type="title"/>
          </p:nvPr>
        </p:nvSpPr>
        <p:spPr>
          <a:xfrm>
            <a:off x="2479675" y="1637413"/>
            <a:ext cx="41847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46" name="Google Shape;246;p40"/>
          <p:cNvSpPr txBox="1"/>
          <p:nvPr>
            <p:ph idx="1" type="body"/>
          </p:nvPr>
        </p:nvSpPr>
        <p:spPr>
          <a:xfrm>
            <a:off x="2479675" y="2291377"/>
            <a:ext cx="4184700" cy="22881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Clr>
                <a:schemeClr val="lt1"/>
              </a:buClr>
              <a:buSzPts val="1700"/>
              <a:buChar char="●"/>
              <a:defRPr>
                <a:solidFill>
                  <a:schemeClr val="lt1"/>
                </a:solidFill>
              </a:defRPr>
            </a:lvl1pPr>
            <a:lvl2pPr indent="-336550" lvl="1" marL="914400" algn="l">
              <a:lnSpc>
                <a:spcPct val="100000"/>
              </a:lnSpc>
              <a:spcBef>
                <a:spcPts val="0"/>
              </a:spcBef>
              <a:spcAft>
                <a:spcPts val="0"/>
              </a:spcAft>
              <a:buClr>
                <a:schemeClr val="lt1"/>
              </a:buClr>
              <a:buSzPts val="1700"/>
              <a:buChar char="○"/>
              <a:defRPr>
                <a:solidFill>
                  <a:schemeClr val="lt1"/>
                </a:solidFill>
              </a:defRPr>
            </a:lvl2pPr>
            <a:lvl3pPr indent="-336550" lvl="2" marL="1371600" algn="l">
              <a:lnSpc>
                <a:spcPct val="100000"/>
              </a:lnSpc>
              <a:spcBef>
                <a:spcPts val="0"/>
              </a:spcBef>
              <a:spcAft>
                <a:spcPts val="0"/>
              </a:spcAft>
              <a:buClr>
                <a:schemeClr val="lt1"/>
              </a:buClr>
              <a:buSzPts val="1700"/>
              <a:buChar char="■"/>
              <a:defRPr>
                <a:solidFill>
                  <a:schemeClr val="lt1"/>
                </a:solidFill>
              </a:defRPr>
            </a:lvl3pPr>
            <a:lvl4pPr indent="-336550" lvl="3" marL="1828800" algn="l">
              <a:lnSpc>
                <a:spcPct val="100000"/>
              </a:lnSpc>
              <a:spcBef>
                <a:spcPts val="0"/>
              </a:spcBef>
              <a:spcAft>
                <a:spcPts val="0"/>
              </a:spcAft>
              <a:buClr>
                <a:schemeClr val="lt1"/>
              </a:buClr>
              <a:buSzPts val="1700"/>
              <a:buChar char="●"/>
              <a:defRPr>
                <a:solidFill>
                  <a:schemeClr val="lt1"/>
                </a:solidFill>
              </a:defRPr>
            </a:lvl4pPr>
            <a:lvl5pPr indent="-336550" lvl="4" marL="2286000" algn="l">
              <a:lnSpc>
                <a:spcPct val="100000"/>
              </a:lnSpc>
              <a:spcBef>
                <a:spcPts val="0"/>
              </a:spcBef>
              <a:spcAft>
                <a:spcPts val="0"/>
              </a:spcAft>
              <a:buClr>
                <a:schemeClr val="lt1"/>
              </a:buClr>
              <a:buSzPts val="1700"/>
              <a:buChar char="○"/>
              <a:defRPr>
                <a:solidFill>
                  <a:schemeClr val="lt1"/>
                </a:solidFill>
              </a:defRPr>
            </a:lvl5pPr>
            <a:lvl6pPr indent="-336550" lvl="5" marL="2743200" algn="l">
              <a:lnSpc>
                <a:spcPct val="100000"/>
              </a:lnSpc>
              <a:spcBef>
                <a:spcPts val="0"/>
              </a:spcBef>
              <a:spcAft>
                <a:spcPts val="0"/>
              </a:spcAft>
              <a:buClr>
                <a:schemeClr val="lt1"/>
              </a:buClr>
              <a:buSzPts val="1700"/>
              <a:buChar char="■"/>
              <a:defRPr>
                <a:solidFill>
                  <a:schemeClr val="lt1"/>
                </a:solidFill>
              </a:defRPr>
            </a:lvl6pPr>
            <a:lvl7pPr indent="-336550" lvl="6" marL="3200400" algn="l">
              <a:lnSpc>
                <a:spcPct val="100000"/>
              </a:lnSpc>
              <a:spcBef>
                <a:spcPts val="0"/>
              </a:spcBef>
              <a:spcAft>
                <a:spcPts val="0"/>
              </a:spcAft>
              <a:buClr>
                <a:schemeClr val="lt1"/>
              </a:buClr>
              <a:buSzPts val="1700"/>
              <a:buChar char="●"/>
              <a:defRPr>
                <a:solidFill>
                  <a:schemeClr val="lt1"/>
                </a:solidFill>
              </a:defRPr>
            </a:lvl7pPr>
            <a:lvl8pPr indent="-336550" lvl="7" marL="3657600" algn="l">
              <a:lnSpc>
                <a:spcPct val="100000"/>
              </a:lnSpc>
              <a:spcBef>
                <a:spcPts val="0"/>
              </a:spcBef>
              <a:spcAft>
                <a:spcPts val="0"/>
              </a:spcAft>
              <a:buClr>
                <a:schemeClr val="lt1"/>
              </a:buClr>
              <a:buSzPts val="1700"/>
              <a:buChar char="○"/>
              <a:defRPr>
                <a:solidFill>
                  <a:schemeClr val="lt1"/>
                </a:solidFill>
              </a:defRPr>
            </a:lvl8pPr>
            <a:lvl9pPr indent="-336550" lvl="8" marL="4114800" algn="l">
              <a:lnSpc>
                <a:spcPct val="100000"/>
              </a:lnSpc>
              <a:spcBef>
                <a:spcPts val="0"/>
              </a:spcBef>
              <a:spcAft>
                <a:spcPts val="0"/>
              </a:spcAft>
              <a:buClr>
                <a:schemeClr val="lt1"/>
              </a:buClr>
              <a:buSzPts val="1700"/>
              <a:buChar char="■"/>
              <a:defRPr>
                <a:solidFill>
                  <a:schemeClr val="lt1"/>
                </a:solidFill>
              </a:defRPr>
            </a:lvl9pPr>
          </a:lstStyle>
          <a:p/>
        </p:txBody>
      </p:sp>
      <p:sp>
        <p:nvSpPr>
          <p:cNvPr id="247" name="Google Shape;247;p40"/>
          <p:cNvSpPr txBox="1"/>
          <p:nvPr>
            <p:ph idx="2"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48" name="Google Shape;248;p40"/>
          <p:cNvSpPr txBox="1"/>
          <p:nvPr>
            <p:ph idx="3"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49" name="Shape 249"/>
        <p:cNvGrpSpPr/>
        <p:nvPr/>
      </p:nvGrpSpPr>
      <p:grpSpPr>
        <a:xfrm>
          <a:off x="0" y="0"/>
          <a:ext cx="0" cy="0"/>
          <a:chOff x="0" y="0"/>
          <a:chExt cx="0" cy="0"/>
        </a:xfrm>
      </p:grpSpPr>
      <p:sp>
        <p:nvSpPr>
          <p:cNvPr id="250" name="Google Shape;250;p41"/>
          <p:cNvSpPr/>
          <p:nvPr>
            <p:ph idx="2" type="pic"/>
          </p:nvPr>
        </p:nvSpPr>
        <p:spPr>
          <a:xfrm rot="299866">
            <a:off x="764484" y="2679783"/>
            <a:ext cx="1938771" cy="1938771"/>
          </a:xfrm>
          <a:prstGeom prst="snip1Rect">
            <a:avLst>
              <a:gd fmla="val 16667" name="adj"/>
            </a:avLst>
          </a:prstGeom>
          <a:noFill/>
          <a:ln>
            <a:noFill/>
          </a:ln>
        </p:spPr>
      </p:sp>
      <p:sp>
        <p:nvSpPr>
          <p:cNvPr id="251" name="Google Shape;251;p41"/>
          <p:cNvSpPr/>
          <p:nvPr>
            <p:ph idx="3" type="pic"/>
          </p:nvPr>
        </p:nvSpPr>
        <p:spPr>
          <a:xfrm rot="-299913">
            <a:off x="3602840" y="2620826"/>
            <a:ext cx="1938472" cy="1938472"/>
          </a:xfrm>
          <a:prstGeom prst="snip1Rect">
            <a:avLst>
              <a:gd fmla="val 16667" name="adj"/>
            </a:avLst>
          </a:prstGeom>
          <a:noFill/>
          <a:ln>
            <a:noFill/>
          </a:ln>
        </p:spPr>
      </p:sp>
      <p:sp>
        <p:nvSpPr>
          <p:cNvPr id="252" name="Google Shape;252;p41"/>
          <p:cNvSpPr/>
          <p:nvPr>
            <p:ph idx="4" type="pic"/>
          </p:nvPr>
        </p:nvSpPr>
        <p:spPr>
          <a:xfrm rot="299913">
            <a:off x="6440891" y="2679947"/>
            <a:ext cx="1938472" cy="1938472"/>
          </a:xfrm>
          <a:prstGeom prst="snip1Rect">
            <a:avLst>
              <a:gd fmla="val 16667" name="adj"/>
            </a:avLst>
          </a:prstGeom>
          <a:noFill/>
          <a:ln>
            <a:noFill/>
          </a:ln>
        </p:spPr>
      </p:sp>
      <p:sp>
        <p:nvSpPr>
          <p:cNvPr id="253" name="Google Shape;253;p4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41"/>
          <p:cNvSpPr txBox="1"/>
          <p:nvPr>
            <p:ph idx="1" type="subTitle"/>
          </p:nvPr>
        </p:nvSpPr>
        <p:spPr>
          <a:xfrm>
            <a:off x="381063" y="1182922"/>
            <a:ext cx="27054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55" name="Google Shape;255;p41"/>
          <p:cNvSpPr txBox="1"/>
          <p:nvPr>
            <p:ph idx="5" type="body"/>
          </p:nvPr>
        </p:nvSpPr>
        <p:spPr>
          <a:xfrm>
            <a:off x="381063" y="1521625"/>
            <a:ext cx="27054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56" name="Google Shape;256;p41"/>
          <p:cNvSpPr txBox="1"/>
          <p:nvPr>
            <p:ph idx="6" type="subTitle"/>
          </p:nvPr>
        </p:nvSpPr>
        <p:spPr>
          <a:xfrm>
            <a:off x="3219300" y="1182922"/>
            <a:ext cx="27054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57" name="Google Shape;257;p41"/>
          <p:cNvSpPr txBox="1"/>
          <p:nvPr>
            <p:ph idx="7" type="body"/>
          </p:nvPr>
        </p:nvSpPr>
        <p:spPr>
          <a:xfrm>
            <a:off x="3219300" y="1521625"/>
            <a:ext cx="27054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58" name="Google Shape;258;p41"/>
          <p:cNvSpPr txBox="1"/>
          <p:nvPr>
            <p:ph idx="8" type="subTitle"/>
          </p:nvPr>
        </p:nvSpPr>
        <p:spPr>
          <a:xfrm>
            <a:off x="6057538" y="1182922"/>
            <a:ext cx="27054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59" name="Google Shape;259;p41"/>
          <p:cNvSpPr txBox="1"/>
          <p:nvPr>
            <p:ph idx="9" type="body"/>
          </p:nvPr>
        </p:nvSpPr>
        <p:spPr>
          <a:xfrm>
            <a:off x="6057538" y="1521625"/>
            <a:ext cx="27054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0"/>
              </a:spcBef>
              <a:spcAft>
                <a:spcPts val="0"/>
              </a:spcAft>
              <a:buSzPts val="1000"/>
              <a:buChar char="○"/>
              <a:defRPr sz="1000"/>
            </a:lvl2pPr>
            <a:lvl3pPr indent="-292100" lvl="2" marL="1371600" algn="l">
              <a:lnSpc>
                <a:spcPct val="100000"/>
              </a:lnSpc>
              <a:spcBef>
                <a:spcPts val="0"/>
              </a:spcBef>
              <a:spcAft>
                <a:spcPts val="0"/>
              </a:spcAft>
              <a:buSzPts val="1000"/>
              <a:buChar char="■"/>
              <a:defRPr sz="1000"/>
            </a:lvl3pPr>
            <a:lvl4pPr indent="-292100" lvl="3" marL="1828800" algn="l">
              <a:lnSpc>
                <a:spcPct val="100000"/>
              </a:lnSpc>
              <a:spcBef>
                <a:spcPts val="0"/>
              </a:spcBef>
              <a:spcAft>
                <a:spcPts val="0"/>
              </a:spcAft>
              <a:buSzPts val="1000"/>
              <a:buChar char="●"/>
              <a:defRPr sz="1000"/>
            </a:lvl4pPr>
            <a:lvl5pPr indent="-292100" lvl="4" marL="2286000" algn="l">
              <a:lnSpc>
                <a:spcPct val="100000"/>
              </a:lnSpc>
              <a:spcBef>
                <a:spcPts val="0"/>
              </a:spcBef>
              <a:spcAft>
                <a:spcPts val="0"/>
              </a:spcAft>
              <a:buSzPts val="1000"/>
              <a:buChar char="○"/>
              <a:defRPr sz="1000"/>
            </a:lvl5pPr>
            <a:lvl6pPr indent="-292100" lvl="5" marL="2743200" algn="l">
              <a:lnSpc>
                <a:spcPct val="100000"/>
              </a:lnSpc>
              <a:spcBef>
                <a:spcPts val="0"/>
              </a:spcBef>
              <a:spcAft>
                <a:spcPts val="0"/>
              </a:spcAft>
              <a:buSzPts val="1000"/>
              <a:buChar char="■"/>
              <a:defRPr sz="1000"/>
            </a:lvl6pPr>
            <a:lvl7pPr indent="-292100" lvl="6" marL="3200400" algn="l">
              <a:lnSpc>
                <a:spcPct val="100000"/>
              </a:lnSpc>
              <a:spcBef>
                <a:spcPts val="0"/>
              </a:spcBef>
              <a:spcAft>
                <a:spcPts val="0"/>
              </a:spcAft>
              <a:buSzPts val="1000"/>
              <a:buChar char="●"/>
              <a:defRPr sz="1000"/>
            </a:lvl7pPr>
            <a:lvl8pPr indent="-292100" lvl="7" marL="3657600" algn="l">
              <a:lnSpc>
                <a:spcPct val="100000"/>
              </a:lnSpc>
              <a:spcBef>
                <a:spcPts val="0"/>
              </a:spcBef>
              <a:spcAft>
                <a:spcPts val="0"/>
              </a:spcAft>
              <a:buSzPts val="1000"/>
              <a:buChar char="○"/>
              <a:defRPr sz="1000"/>
            </a:lvl8pPr>
            <a:lvl9pPr indent="-292100" lvl="8" marL="4114800" algn="l">
              <a:lnSpc>
                <a:spcPct val="100000"/>
              </a:lnSpc>
              <a:spcBef>
                <a:spcPts val="0"/>
              </a:spcBef>
              <a:spcAft>
                <a:spcPts val="0"/>
              </a:spcAft>
              <a:buSzPts val="1000"/>
              <a:buChar char="■"/>
              <a:defRPr sz="1000"/>
            </a:lvl9pPr>
          </a:lstStyle>
          <a:p/>
        </p:txBody>
      </p:sp>
      <p:sp>
        <p:nvSpPr>
          <p:cNvPr id="260" name="Google Shape;260;p41"/>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1" name="Google Shape;261;p41"/>
          <p:cNvSpPr txBox="1"/>
          <p:nvPr>
            <p:ph idx="1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2" name="Google Shape;262;p41"/>
          <p:cNvSpPr txBox="1"/>
          <p:nvPr>
            <p:ph idx="1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263" name="Shape 263"/>
        <p:cNvGrpSpPr/>
        <p:nvPr/>
      </p:nvGrpSpPr>
      <p:grpSpPr>
        <a:xfrm>
          <a:off x="0" y="0"/>
          <a:ext cx="0" cy="0"/>
          <a:chOff x="0" y="0"/>
          <a:chExt cx="0" cy="0"/>
        </a:xfrm>
      </p:grpSpPr>
      <p:sp>
        <p:nvSpPr>
          <p:cNvPr id="264" name="Google Shape;264;p42"/>
          <p:cNvSpPr/>
          <p:nvPr>
            <p:ph idx="2" type="pic"/>
          </p:nvPr>
        </p:nvSpPr>
        <p:spPr>
          <a:xfrm>
            <a:off x="434125" y="2147825"/>
            <a:ext cx="8275200" cy="2679300"/>
          </a:xfrm>
          <a:prstGeom prst="snip1Rect">
            <a:avLst>
              <a:gd fmla="val 29467" name="adj"/>
            </a:avLst>
          </a:prstGeom>
          <a:noFill/>
          <a:ln>
            <a:noFill/>
          </a:ln>
        </p:spPr>
      </p:sp>
      <p:sp>
        <p:nvSpPr>
          <p:cNvPr id="265" name="Google Shape;265;p42"/>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42"/>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7" name="Google Shape;267;p42"/>
          <p:cNvSpPr txBox="1"/>
          <p:nvPr>
            <p:ph idx="1" type="body"/>
          </p:nvPr>
        </p:nvSpPr>
        <p:spPr>
          <a:xfrm>
            <a:off x="333925" y="1163150"/>
            <a:ext cx="8475600" cy="7080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268" name="Google Shape;268;p42"/>
          <p:cNvSpPr txBox="1"/>
          <p:nvPr>
            <p:ph idx="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69" name="Google Shape;269;p42"/>
          <p:cNvSpPr txBox="1"/>
          <p:nvPr>
            <p:ph idx="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70" name="Shape 270"/>
        <p:cNvGrpSpPr/>
        <p:nvPr/>
      </p:nvGrpSpPr>
      <p:grpSpPr>
        <a:xfrm>
          <a:off x="0" y="0"/>
          <a:ext cx="0" cy="0"/>
          <a:chOff x="0" y="0"/>
          <a:chExt cx="0" cy="0"/>
        </a:xfrm>
      </p:grpSpPr>
      <p:grpSp>
        <p:nvGrpSpPr>
          <p:cNvPr id="271" name="Google Shape;271;p43"/>
          <p:cNvGrpSpPr/>
          <p:nvPr/>
        </p:nvGrpSpPr>
        <p:grpSpPr>
          <a:xfrm>
            <a:off x="433788" y="1202208"/>
            <a:ext cx="2633200" cy="904617"/>
            <a:chOff x="433788" y="1202208"/>
            <a:chExt cx="2633200" cy="904617"/>
          </a:xfrm>
        </p:grpSpPr>
        <p:sp>
          <p:nvSpPr>
            <p:cNvPr id="272" name="Google Shape;272;p43"/>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sp>
          <p:nvSpPr>
            <p:cNvPr id="273" name="Google Shape;273;p43"/>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a:ea typeface="Inter Tight"/>
                  <a:cs typeface="Inter Tight"/>
                  <a:sym typeface="Inter Tight"/>
                </a:rPr>
                <a:t> </a:t>
              </a:r>
              <a:endParaRPr b="0" i="0" sz="1400" u="none" cap="none" strike="noStrike">
                <a:solidFill>
                  <a:schemeClr val="lt2"/>
                </a:solidFill>
                <a:latin typeface="Inter Tight"/>
                <a:ea typeface="Inter Tight"/>
                <a:cs typeface="Inter Tight"/>
                <a:sym typeface="Inter Tight"/>
              </a:endParaRPr>
            </a:p>
          </p:txBody>
        </p:sp>
      </p:grpSp>
      <p:sp>
        <p:nvSpPr>
          <p:cNvPr id="274" name="Google Shape;274;p43"/>
          <p:cNvSpPr txBox="1"/>
          <p:nvPr>
            <p:ph idx="1" type="subTitle"/>
          </p:nvPr>
        </p:nvSpPr>
        <p:spPr>
          <a:xfrm>
            <a:off x="437000" y="1202200"/>
            <a:ext cx="23229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75" name="Google Shape;275;p43"/>
          <p:cNvSpPr txBox="1"/>
          <p:nvPr>
            <p:ph idx="2" type="body"/>
          </p:nvPr>
        </p:nvSpPr>
        <p:spPr>
          <a:xfrm>
            <a:off x="437000" y="1460325"/>
            <a:ext cx="26328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sz="1000">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
        <p:nvSpPr>
          <p:cNvPr id="276" name="Google Shape;276;p43"/>
          <p:cNvSpPr/>
          <p:nvPr>
            <p:ph idx="3" type="pic"/>
          </p:nvPr>
        </p:nvSpPr>
        <p:spPr>
          <a:xfrm>
            <a:off x="434125" y="2147825"/>
            <a:ext cx="8275200" cy="2679300"/>
          </a:xfrm>
          <a:prstGeom prst="snip1Rect">
            <a:avLst>
              <a:gd fmla="val 29467" name="adj"/>
            </a:avLst>
          </a:prstGeom>
          <a:noFill/>
          <a:ln>
            <a:noFill/>
          </a:ln>
        </p:spPr>
      </p:sp>
      <p:sp>
        <p:nvSpPr>
          <p:cNvPr id="277" name="Google Shape;277;p4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43"/>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9" name="Google Shape;279;p43"/>
          <p:cNvSpPr txBox="1"/>
          <p:nvPr>
            <p:ph idx="4"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txBox="1"/>
          <p:nvPr>
            <p:ph idx="5"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3253950" y="1202208"/>
            <a:ext cx="2633201" cy="904617"/>
            <a:chOff x="3253950" y="1202208"/>
            <a:chExt cx="2633201" cy="904617"/>
          </a:xfrm>
        </p:grpSpPr>
        <p:sp>
          <p:nvSpPr>
            <p:cNvPr id="283" name="Google Shape;283;p44"/>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284" name="Google Shape;284;p44"/>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a:ea typeface="Inter Tight"/>
                  <a:cs typeface="Inter Tight"/>
                  <a:sym typeface="Inter Tight"/>
                </a:rPr>
                <a:t> </a:t>
              </a:r>
              <a:endParaRPr b="0" i="0" sz="1400" u="none" cap="none" strike="noStrike">
                <a:solidFill>
                  <a:schemeClr val="lt2"/>
                </a:solidFill>
                <a:latin typeface="Inter Tight"/>
                <a:ea typeface="Inter Tight"/>
                <a:cs typeface="Inter Tight"/>
                <a:sym typeface="Inter Tight"/>
              </a:endParaRPr>
            </a:p>
          </p:txBody>
        </p:sp>
      </p:grpSp>
      <p:sp>
        <p:nvSpPr>
          <p:cNvPr id="285" name="Google Shape;285;p44"/>
          <p:cNvSpPr txBox="1"/>
          <p:nvPr>
            <p:ph idx="1" type="subTitle"/>
          </p:nvPr>
        </p:nvSpPr>
        <p:spPr>
          <a:xfrm>
            <a:off x="3257163" y="1202200"/>
            <a:ext cx="23229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86" name="Google Shape;286;p44"/>
          <p:cNvSpPr txBox="1"/>
          <p:nvPr>
            <p:ph idx="2" type="body"/>
          </p:nvPr>
        </p:nvSpPr>
        <p:spPr>
          <a:xfrm>
            <a:off x="3257163" y="1460325"/>
            <a:ext cx="26328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sz="1000">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
        <p:nvSpPr>
          <p:cNvPr id="287" name="Google Shape;287;p44"/>
          <p:cNvSpPr/>
          <p:nvPr>
            <p:ph idx="3" type="pic"/>
          </p:nvPr>
        </p:nvSpPr>
        <p:spPr>
          <a:xfrm>
            <a:off x="434125" y="2147825"/>
            <a:ext cx="8275200" cy="2679300"/>
          </a:xfrm>
          <a:prstGeom prst="snip1Rect">
            <a:avLst>
              <a:gd fmla="val 29467" name="adj"/>
            </a:avLst>
          </a:prstGeom>
          <a:noFill/>
          <a:ln>
            <a:noFill/>
          </a:ln>
        </p:spPr>
      </p:sp>
      <p:sp>
        <p:nvSpPr>
          <p:cNvPr id="288" name="Google Shape;288;p44"/>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44"/>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0" name="Google Shape;290;p44"/>
          <p:cNvSpPr txBox="1"/>
          <p:nvPr>
            <p:ph idx="4"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1" name="Google Shape;291;p44"/>
          <p:cNvSpPr txBox="1"/>
          <p:nvPr>
            <p:ph idx="5"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92" name="Shape 292"/>
        <p:cNvGrpSpPr/>
        <p:nvPr/>
      </p:nvGrpSpPr>
      <p:grpSpPr>
        <a:xfrm>
          <a:off x="0" y="0"/>
          <a:ext cx="0" cy="0"/>
          <a:chOff x="0" y="0"/>
          <a:chExt cx="0" cy="0"/>
        </a:xfrm>
      </p:grpSpPr>
      <p:sp>
        <p:nvSpPr>
          <p:cNvPr id="293" name="Google Shape;293;p45"/>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sp>
        <p:nvSpPr>
          <p:cNvPr id="294" name="Google Shape;294;p45"/>
          <p:cNvSpPr txBox="1"/>
          <p:nvPr>
            <p:ph idx="1" type="subTitle"/>
          </p:nvPr>
        </p:nvSpPr>
        <p:spPr>
          <a:xfrm>
            <a:off x="3253950" y="1202200"/>
            <a:ext cx="51369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lgn="l">
              <a:lnSpc>
                <a:spcPct val="100000"/>
              </a:lnSpc>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95" name="Google Shape;295;p45"/>
          <p:cNvSpPr/>
          <p:nvPr>
            <p:ph idx="2" type="pic"/>
          </p:nvPr>
        </p:nvSpPr>
        <p:spPr>
          <a:xfrm>
            <a:off x="434125" y="2147825"/>
            <a:ext cx="8275200" cy="2679300"/>
          </a:xfrm>
          <a:prstGeom prst="snip1Rect">
            <a:avLst>
              <a:gd fmla="val 29467" name="adj"/>
            </a:avLst>
          </a:prstGeom>
          <a:noFill/>
          <a:ln>
            <a:noFill/>
          </a:ln>
        </p:spPr>
      </p:sp>
      <p:sp>
        <p:nvSpPr>
          <p:cNvPr id="296" name="Google Shape;296;p45"/>
          <p:cNvSpPr txBox="1"/>
          <p:nvPr>
            <p:ph idx="3" type="body"/>
          </p:nvPr>
        </p:nvSpPr>
        <p:spPr>
          <a:xfrm>
            <a:off x="3253950" y="1460325"/>
            <a:ext cx="5453100" cy="646500"/>
          </a:xfrm>
          <a:prstGeom prst="rect">
            <a:avLst/>
          </a:prstGeom>
          <a:noFill/>
          <a:ln>
            <a:noFill/>
          </a:ln>
        </p:spPr>
        <p:txBody>
          <a:bodyPr anchorCtr="0" anchor="t" bIns="91425" lIns="91425" spcFirstLastPara="1" rIns="91425" wrap="square" tIns="91425">
            <a:spAutoFit/>
          </a:bodyPr>
          <a:lstStyle>
            <a:lvl1pPr indent="-292100" lvl="0" marL="457200" algn="l">
              <a:lnSpc>
                <a:spcPct val="100000"/>
              </a:lnSpc>
              <a:spcBef>
                <a:spcPts val="0"/>
              </a:spcBef>
              <a:spcAft>
                <a:spcPts val="0"/>
              </a:spcAft>
              <a:buClr>
                <a:schemeClr val="lt1"/>
              </a:buClr>
              <a:buSzPts val="1000"/>
              <a:buChar char="●"/>
              <a:defRPr sz="1000">
                <a:solidFill>
                  <a:schemeClr val="lt1"/>
                </a:solidFill>
              </a:defRPr>
            </a:lvl1pPr>
            <a:lvl2pPr indent="-292100" lvl="1" marL="914400" algn="l">
              <a:lnSpc>
                <a:spcPct val="100000"/>
              </a:lnSpc>
              <a:spcBef>
                <a:spcPts val="0"/>
              </a:spcBef>
              <a:spcAft>
                <a:spcPts val="0"/>
              </a:spcAft>
              <a:buClr>
                <a:schemeClr val="lt1"/>
              </a:buClr>
              <a:buSzPts val="1000"/>
              <a:buChar char="○"/>
              <a:defRPr sz="1000">
                <a:solidFill>
                  <a:schemeClr val="lt1"/>
                </a:solidFill>
              </a:defRPr>
            </a:lvl2pPr>
            <a:lvl3pPr indent="-292100" lvl="2" marL="1371600" algn="l">
              <a:lnSpc>
                <a:spcPct val="100000"/>
              </a:lnSpc>
              <a:spcBef>
                <a:spcPts val="0"/>
              </a:spcBef>
              <a:spcAft>
                <a:spcPts val="0"/>
              </a:spcAft>
              <a:buClr>
                <a:schemeClr val="lt1"/>
              </a:buClr>
              <a:buSzPts val="1000"/>
              <a:buChar char="■"/>
              <a:defRPr sz="1000">
                <a:solidFill>
                  <a:schemeClr val="lt1"/>
                </a:solidFill>
              </a:defRPr>
            </a:lvl3pPr>
            <a:lvl4pPr indent="-292100" lvl="3" marL="1828800" algn="l">
              <a:lnSpc>
                <a:spcPct val="100000"/>
              </a:lnSpc>
              <a:spcBef>
                <a:spcPts val="0"/>
              </a:spcBef>
              <a:spcAft>
                <a:spcPts val="0"/>
              </a:spcAft>
              <a:buClr>
                <a:schemeClr val="lt1"/>
              </a:buClr>
              <a:buSzPts val="1000"/>
              <a:buChar char="●"/>
              <a:defRPr sz="1000">
                <a:solidFill>
                  <a:schemeClr val="lt1"/>
                </a:solidFill>
              </a:defRPr>
            </a:lvl4pPr>
            <a:lvl5pPr indent="-292100" lvl="4" marL="2286000" algn="l">
              <a:lnSpc>
                <a:spcPct val="100000"/>
              </a:lnSpc>
              <a:spcBef>
                <a:spcPts val="0"/>
              </a:spcBef>
              <a:spcAft>
                <a:spcPts val="0"/>
              </a:spcAft>
              <a:buClr>
                <a:schemeClr val="lt1"/>
              </a:buClr>
              <a:buSzPts val="1000"/>
              <a:buChar char="○"/>
              <a:defRPr sz="1000">
                <a:solidFill>
                  <a:schemeClr val="lt1"/>
                </a:solidFill>
              </a:defRPr>
            </a:lvl5pPr>
            <a:lvl6pPr indent="-292100" lvl="5" marL="2743200" algn="l">
              <a:lnSpc>
                <a:spcPct val="100000"/>
              </a:lnSpc>
              <a:spcBef>
                <a:spcPts val="0"/>
              </a:spcBef>
              <a:spcAft>
                <a:spcPts val="0"/>
              </a:spcAft>
              <a:buClr>
                <a:schemeClr val="lt1"/>
              </a:buClr>
              <a:buSzPts val="1000"/>
              <a:buChar char="■"/>
              <a:defRPr sz="1000">
                <a:solidFill>
                  <a:schemeClr val="lt1"/>
                </a:solidFill>
              </a:defRPr>
            </a:lvl6pPr>
            <a:lvl7pPr indent="-292100" lvl="6" marL="3200400" algn="l">
              <a:lnSpc>
                <a:spcPct val="100000"/>
              </a:lnSpc>
              <a:spcBef>
                <a:spcPts val="0"/>
              </a:spcBef>
              <a:spcAft>
                <a:spcPts val="0"/>
              </a:spcAft>
              <a:buClr>
                <a:schemeClr val="lt1"/>
              </a:buClr>
              <a:buSzPts val="1000"/>
              <a:buChar char="●"/>
              <a:defRPr sz="1000">
                <a:solidFill>
                  <a:schemeClr val="lt1"/>
                </a:solidFill>
              </a:defRPr>
            </a:lvl7pPr>
            <a:lvl8pPr indent="-292100" lvl="7" marL="3657600" algn="l">
              <a:lnSpc>
                <a:spcPct val="100000"/>
              </a:lnSpc>
              <a:spcBef>
                <a:spcPts val="0"/>
              </a:spcBef>
              <a:spcAft>
                <a:spcPts val="0"/>
              </a:spcAft>
              <a:buClr>
                <a:schemeClr val="lt1"/>
              </a:buClr>
              <a:buSzPts val="1000"/>
              <a:buChar char="○"/>
              <a:defRPr sz="1000">
                <a:solidFill>
                  <a:schemeClr val="lt1"/>
                </a:solidFill>
              </a:defRPr>
            </a:lvl8pPr>
            <a:lvl9pPr indent="-292100" lvl="8" marL="4114800" algn="l">
              <a:lnSpc>
                <a:spcPct val="100000"/>
              </a:lnSpc>
              <a:spcBef>
                <a:spcPts val="0"/>
              </a:spcBef>
              <a:spcAft>
                <a:spcPts val="0"/>
              </a:spcAft>
              <a:buClr>
                <a:schemeClr val="lt1"/>
              </a:buClr>
              <a:buSzPts val="1000"/>
              <a:buChar char="■"/>
              <a:defRPr sz="1000">
                <a:solidFill>
                  <a:schemeClr val="lt1"/>
                </a:solidFill>
              </a:defRPr>
            </a:lvl9pPr>
          </a:lstStyle>
          <a:p/>
        </p:txBody>
      </p:sp>
      <p:sp>
        <p:nvSpPr>
          <p:cNvPr id="297" name="Google Shape;297;p45"/>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45"/>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9" name="Google Shape;299;p45"/>
          <p:cNvSpPr txBox="1"/>
          <p:nvPr>
            <p:ph idx="4"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0" name="Google Shape;300;p45"/>
          <p:cNvSpPr txBox="1"/>
          <p:nvPr>
            <p:ph idx="5"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1" name="Google Shape;301;p45"/>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nter Tight"/>
                <a:ea typeface="Inter Tight"/>
                <a:cs typeface="Inter Tight"/>
                <a:sym typeface="Inter Tight"/>
              </a:rPr>
              <a:t> </a:t>
            </a:r>
            <a:endParaRPr b="0" i="0" sz="1400" u="none" cap="none" strike="noStrike">
              <a:solidFill>
                <a:schemeClr val="dk1"/>
              </a:solidFill>
              <a:latin typeface="Inter Tight"/>
              <a:ea typeface="Inter Tight"/>
              <a:cs typeface="Inter Tight"/>
              <a:sym typeface="Inter T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302" name="Shape 302"/>
        <p:cNvGrpSpPr/>
        <p:nvPr/>
      </p:nvGrpSpPr>
      <p:grpSpPr>
        <a:xfrm>
          <a:off x="0" y="0"/>
          <a:ext cx="0" cy="0"/>
          <a:chOff x="0" y="0"/>
          <a:chExt cx="0" cy="0"/>
        </a:xfrm>
      </p:grpSpPr>
      <p:grpSp>
        <p:nvGrpSpPr>
          <p:cNvPr id="303" name="Google Shape;303;p46"/>
          <p:cNvGrpSpPr/>
          <p:nvPr/>
        </p:nvGrpSpPr>
        <p:grpSpPr>
          <a:xfrm>
            <a:off x="0" y="-444969"/>
            <a:ext cx="9144000" cy="5588569"/>
            <a:chOff x="0" y="-444969"/>
            <a:chExt cx="9144000" cy="5588569"/>
          </a:xfrm>
        </p:grpSpPr>
        <p:grpSp>
          <p:nvGrpSpPr>
            <p:cNvPr id="304" name="Google Shape;304;p46"/>
            <p:cNvGrpSpPr/>
            <p:nvPr/>
          </p:nvGrpSpPr>
          <p:grpSpPr>
            <a:xfrm>
              <a:off x="0" y="100"/>
              <a:ext cx="9144000" cy="5143500"/>
              <a:chOff x="0" y="100"/>
              <a:chExt cx="9144000" cy="5143500"/>
            </a:xfrm>
          </p:grpSpPr>
          <p:sp>
            <p:nvSpPr>
              <p:cNvPr id="305" name="Google Shape;305;p46"/>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sp>
            <p:nvSpPr>
              <p:cNvPr id="306" name="Google Shape;306;p46"/>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Inter Tight"/>
                  <a:ea typeface="Inter Tight"/>
                  <a:cs typeface="Inter Tight"/>
                  <a:sym typeface="Inter Tight"/>
                </a:endParaRPr>
              </a:p>
            </p:txBody>
          </p:sp>
        </p:grpSp>
        <p:sp>
          <p:nvSpPr>
            <p:cNvPr id="307" name="Google Shape;307;p4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grpSp>
      <p:sp>
        <p:nvSpPr>
          <p:cNvPr id="308" name="Google Shape;308;p46"/>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46"/>
          <p:cNvSpPr txBox="1"/>
          <p:nvPr>
            <p:ph type="title"/>
          </p:nvPr>
        </p:nvSpPr>
        <p:spPr>
          <a:xfrm>
            <a:off x="2479675" y="1637413"/>
            <a:ext cx="41847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10" name="Google Shape;310;p46"/>
          <p:cNvSpPr txBox="1"/>
          <p:nvPr>
            <p:ph idx="1" type="body"/>
          </p:nvPr>
        </p:nvSpPr>
        <p:spPr>
          <a:xfrm>
            <a:off x="2479675" y="2291377"/>
            <a:ext cx="4184700" cy="22881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Clr>
                <a:schemeClr val="lt1"/>
              </a:buClr>
              <a:buSzPts val="1700"/>
              <a:buChar char="●"/>
              <a:defRPr>
                <a:solidFill>
                  <a:schemeClr val="lt1"/>
                </a:solidFill>
              </a:defRPr>
            </a:lvl1pPr>
            <a:lvl2pPr indent="-336550" lvl="1" marL="914400" algn="l">
              <a:lnSpc>
                <a:spcPct val="100000"/>
              </a:lnSpc>
              <a:spcBef>
                <a:spcPts val="0"/>
              </a:spcBef>
              <a:spcAft>
                <a:spcPts val="0"/>
              </a:spcAft>
              <a:buClr>
                <a:schemeClr val="lt1"/>
              </a:buClr>
              <a:buSzPts val="1700"/>
              <a:buChar char="○"/>
              <a:defRPr>
                <a:solidFill>
                  <a:schemeClr val="lt1"/>
                </a:solidFill>
              </a:defRPr>
            </a:lvl2pPr>
            <a:lvl3pPr indent="-336550" lvl="2" marL="1371600" algn="l">
              <a:lnSpc>
                <a:spcPct val="100000"/>
              </a:lnSpc>
              <a:spcBef>
                <a:spcPts val="0"/>
              </a:spcBef>
              <a:spcAft>
                <a:spcPts val="0"/>
              </a:spcAft>
              <a:buClr>
                <a:schemeClr val="lt1"/>
              </a:buClr>
              <a:buSzPts val="1700"/>
              <a:buChar char="■"/>
              <a:defRPr>
                <a:solidFill>
                  <a:schemeClr val="lt1"/>
                </a:solidFill>
              </a:defRPr>
            </a:lvl3pPr>
            <a:lvl4pPr indent="-336550" lvl="3" marL="1828800" algn="l">
              <a:lnSpc>
                <a:spcPct val="100000"/>
              </a:lnSpc>
              <a:spcBef>
                <a:spcPts val="0"/>
              </a:spcBef>
              <a:spcAft>
                <a:spcPts val="0"/>
              </a:spcAft>
              <a:buClr>
                <a:schemeClr val="lt1"/>
              </a:buClr>
              <a:buSzPts val="1700"/>
              <a:buChar char="●"/>
              <a:defRPr>
                <a:solidFill>
                  <a:schemeClr val="lt1"/>
                </a:solidFill>
              </a:defRPr>
            </a:lvl4pPr>
            <a:lvl5pPr indent="-336550" lvl="4" marL="2286000" algn="l">
              <a:lnSpc>
                <a:spcPct val="100000"/>
              </a:lnSpc>
              <a:spcBef>
                <a:spcPts val="0"/>
              </a:spcBef>
              <a:spcAft>
                <a:spcPts val="0"/>
              </a:spcAft>
              <a:buClr>
                <a:schemeClr val="lt1"/>
              </a:buClr>
              <a:buSzPts val="1700"/>
              <a:buChar char="○"/>
              <a:defRPr>
                <a:solidFill>
                  <a:schemeClr val="lt1"/>
                </a:solidFill>
              </a:defRPr>
            </a:lvl5pPr>
            <a:lvl6pPr indent="-336550" lvl="5" marL="2743200" algn="l">
              <a:lnSpc>
                <a:spcPct val="100000"/>
              </a:lnSpc>
              <a:spcBef>
                <a:spcPts val="0"/>
              </a:spcBef>
              <a:spcAft>
                <a:spcPts val="0"/>
              </a:spcAft>
              <a:buClr>
                <a:schemeClr val="lt1"/>
              </a:buClr>
              <a:buSzPts val="1700"/>
              <a:buChar char="■"/>
              <a:defRPr>
                <a:solidFill>
                  <a:schemeClr val="lt1"/>
                </a:solidFill>
              </a:defRPr>
            </a:lvl6pPr>
            <a:lvl7pPr indent="-336550" lvl="6" marL="3200400" algn="l">
              <a:lnSpc>
                <a:spcPct val="100000"/>
              </a:lnSpc>
              <a:spcBef>
                <a:spcPts val="0"/>
              </a:spcBef>
              <a:spcAft>
                <a:spcPts val="0"/>
              </a:spcAft>
              <a:buClr>
                <a:schemeClr val="lt1"/>
              </a:buClr>
              <a:buSzPts val="1700"/>
              <a:buChar char="●"/>
              <a:defRPr>
                <a:solidFill>
                  <a:schemeClr val="lt1"/>
                </a:solidFill>
              </a:defRPr>
            </a:lvl7pPr>
            <a:lvl8pPr indent="-336550" lvl="7" marL="3657600" algn="l">
              <a:lnSpc>
                <a:spcPct val="100000"/>
              </a:lnSpc>
              <a:spcBef>
                <a:spcPts val="0"/>
              </a:spcBef>
              <a:spcAft>
                <a:spcPts val="0"/>
              </a:spcAft>
              <a:buClr>
                <a:schemeClr val="lt1"/>
              </a:buClr>
              <a:buSzPts val="1700"/>
              <a:buChar char="○"/>
              <a:defRPr>
                <a:solidFill>
                  <a:schemeClr val="lt1"/>
                </a:solidFill>
              </a:defRPr>
            </a:lvl8pPr>
            <a:lvl9pPr indent="-336550" lvl="8" marL="4114800" algn="l">
              <a:lnSpc>
                <a:spcPct val="100000"/>
              </a:lnSpc>
              <a:spcBef>
                <a:spcPts val="0"/>
              </a:spcBef>
              <a:spcAft>
                <a:spcPts val="0"/>
              </a:spcAft>
              <a:buClr>
                <a:schemeClr val="lt1"/>
              </a:buClr>
              <a:buSzPts val="1700"/>
              <a:buChar char="■"/>
              <a:defRPr>
                <a:solidFill>
                  <a:schemeClr val="lt1"/>
                </a:solidFill>
              </a:defRPr>
            </a:lvl9pPr>
          </a:lstStyle>
          <a:p/>
        </p:txBody>
      </p:sp>
      <p:sp>
        <p:nvSpPr>
          <p:cNvPr id="311" name="Google Shape;311;p46"/>
          <p:cNvSpPr txBox="1"/>
          <p:nvPr>
            <p:ph idx="2"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12" name="Google Shape;312;p46"/>
          <p:cNvSpPr txBox="1"/>
          <p:nvPr>
            <p:ph idx="3"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313" name="Shape 313"/>
        <p:cNvGrpSpPr/>
        <p:nvPr/>
      </p:nvGrpSpPr>
      <p:grpSpPr>
        <a:xfrm>
          <a:off x="0" y="0"/>
          <a:ext cx="0" cy="0"/>
          <a:chOff x="0" y="0"/>
          <a:chExt cx="0" cy="0"/>
        </a:xfrm>
      </p:grpSpPr>
      <p:sp>
        <p:nvSpPr>
          <p:cNvPr id="314" name="Google Shape;314;p47"/>
          <p:cNvSpPr/>
          <p:nvPr>
            <p:ph idx="2" type="pic"/>
          </p:nvPr>
        </p:nvSpPr>
        <p:spPr>
          <a:xfrm rot="300107">
            <a:off x="4903200" y="846465"/>
            <a:ext cx="3950142" cy="3456249"/>
          </a:xfrm>
          <a:prstGeom prst="snip1Rect">
            <a:avLst>
              <a:gd fmla="val 16667" name="adj"/>
            </a:avLst>
          </a:prstGeom>
          <a:noFill/>
          <a:ln>
            <a:noFill/>
          </a:ln>
        </p:spPr>
      </p:sp>
      <p:sp>
        <p:nvSpPr>
          <p:cNvPr id="315" name="Google Shape;315;p47"/>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47"/>
          <p:cNvSpPr txBox="1"/>
          <p:nvPr>
            <p:ph type="title"/>
          </p:nvPr>
        </p:nvSpPr>
        <p:spPr>
          <a:xfrm>
            <a:off x="333925" y="1249533"/>
            <a:ext cx="3662100" cy="9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7" name="Google Shape;317;p47"/>
          <p:cNvSpPr txBox="1"/>
          <p:nvPr>
            <p:ph idx="1" type="body"/>
          </p:nvPr>
        </p:nvSpPr>
        <p:spPr>
          <a:xfrm>
            <a:off x="333925" y="2291390"/>
            <a:ext cx="3662100" cy="1493100"/>
          </a:xfrm>
          <a:prstGeom prst="rect">
            <a:avLst/>
          </a:prstGeom>
          <a:noFill/>
          <a:ln>
            <a:noFill/>
          </a:ln>
        </p:spPr>
        <p:txBody>
          <a:bodyPr anchorCtr="0" anchor="t" bIns="91425" lIns="91425" spcFirstLastPara="1" rIns="91425" wrap="square" tIns="91425">
            <a:spAutoFit/>
          </a:bodyPr>
          <a:lstStyle>
            <a:lvl1pPr indent="-336550" lvl="0" marL="457200" algn="l">
              <a:lnSpc>
                <a:spcPct val="100000"/>
              </a:lnSpc>
              <a:spcBef>
                <a:spcPts val="0"/>
              </a:spcBef>
              <a:spcAft>
                <a:spcPts val="0"/>
              </a:spcAft>
              <a:buSzPts val="1700"/>
              <a:buChar char="●"/>
              <a:defRPr/>
            </a:lvl1pPr>
            <a:lvl2pPr indent="-336550" lvl="1" marL="914400" algn="l">
              <a:lnSpc>
                <a:spcPct val="100000"/>
              </a:lnSpc>
              <a:spcBef>
                <a:spcPts val="0"/>
              </a:spcBef>
              <a:spcAft>
                <a:spcPts val="0"/>
              </a:spcAft>
              <a:buSzPts val="1700"/>
              <a:buChar char="○"/>
              <a:defRPr/>
            </a:lvl2pPr>
            <a:lvl3pPr indent="-336550" lvl="2" marL="1371600" algn="l">
              <a:lnSpc>
                <a:spcPct val="100000"/>
              </a:lnSpc>
              <a:spcBef>
                <a:spcPts val="0"/>
              </a:spcBef>
              <a:spcAft>
                <a:spcPts val="0"/>
              </a:spcAft>
              <a:buSzPts val="1700"/>
              <a:buChar char="■"/>
              <a:defRPr/>
            </a:lvl3pPr>
            <a:lvl4pPr indent="-336550" lvl="3" marL="1828800" algn="l">
              <a:lnSpc>
                <a:spcPct val="100000"/>
              </a:lnSpc>
              <a:spcBef>
                <a:spcPts val="0"/>
              </a:spcBef>
              <a:spcAft>
                <a:spcPts val="0"/>
              </a:spcAft>
              <a:buSzPts val="1700"/>
              <a:buChar char="●"/>
              <a:defRPr/>
            </a:lvl4pPr>
            <a:lvl5pPr indent="-336550" lvl="4" marL="2286000" algn="l">
              <a:lnSpc>
                <a:spcPct val="100000"/>
              </a:lnSpc>
              <a:spcBef>
                <a:spcPts val="0"/>
              </a:spcBef>
              <a:spcAft>
                <a:spcPts val="0"/>
              </a:spcAft>
              <a:buSzPts val="1700"/>
              <a:buChar char="○"/>
              <a:defRPr/>
            </a:lvl5pPr>
            <a:lvl6pPr indent="-336550" lvl="5" marL="2743200" algn="l">
              <a:lnSpc>
                <a:spcPct val="100000"/>
              </a:lnSpc>
              <a:spcBef>
                <a:spcPts val="0"/>
              </a:spcBef>
              <a:spcAft>
                <a:spcPts val="0"/>
              </a:spcAft>
              <a:buSzPts val="1700"/>
              <a:buChar char="■"/>
              <a:defRPr/>
            </a:lvl6pPr>
            <a:lvl7pPr indent="-336550" lvl="6" marL="3200400" algn="l">
              <a:lnSpc>
                <a:spcPct val="100000"/>
              </a:lnSpc>
              <a:spcBef>
                <a:spcPts val="0"/>
              </a:spcBef>
              <a:spcAft>
                <a:spcPts val="0"/>
              </a:spcAft>
              <a:buSzPts val="1700"/>
              <a:buChar char="●"/>
              <a:defRPr/>
            </a:lvl7pPr>
            <a:lvl8pPr indent="-336550" lvl="7" marL="3657600" algn="l">
              <a:lnSpc>
                <a:spcPct val="100000"/>
              </a:lnSpc>
              <a:spcBef>
                <a:spcPts val="0"/>
              </a:spcBef>
              <a:spcAft>
                <a:spcPts val="0"/>
              </a:spcAft>
              <a:buSzPts val="1700"/>
              <a:buChar char="○"/>
              <a:defRPr/>
            </a:lvl8pPr>
            <a:lvl9pPr indent="-336550" lvl="8" marL="4114800" algn="l">
              <a:lnSpc>
                <a:spcPct val="100000"/>
              </a:lnSpc>
              <a:spcBef>
                <a:spcPts val="0"/>
              </a:spcBef>
              <a:spcAft>
                <a:spcPts val="0"/>
              </a:spcAft>
              <a:buSzPts val="1700"/>
              <a:buChar char="■"/>
              <a:defRPr/>
            </a:lvl9pPr>
          </a:lstStyle>
          <a:p/>
        </p:txBody>
      </p:sp>
      <p:sp>
        <p:nvSpPr>
          <p:cNvPr id="318" name="Google Shape;318;p47"/>
          <p:cNvSpPr txBox="1"/>
          <p:nvPr>
            <p:ph idx="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9" name="Google Shape;319;p47"/>
          <p:cNvSpPr txBox="1"/>
          <p:nvPr>
            <p:ph idx="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20" name="Shape 320"/>
        <p:cNvGrpSpPr/>
        <p:nvPr/>
      </p:nvGrpSpPr>
      <p:grpSpPr>
        <a:xfrm>
          <a:off x="0" y="0"/>
          <a:ext cx="0" cy="0"/>
          <a:chOff x="0" y="0"/>
          <a:chExt cx="0" cy="0"/>
        </a:xfrm>
      </p:grpSpPr>
      <p:sp>
        <p:nvSpPr>
          <p:cNvPr id="321" name="Google Shape;321;p48"/>
          <p:cNvSpPr/>
          <p:nvPr>
            <p:ph idx="2" type="pic"/>
          </p:nvPr>
        </p:nvSpPr>
        <p:spPr>
          <a:xfrm>
            <a:off x="3544863" y="1543050"/>
            <a:ext cx="2057400" cy="2057400"/>
          </a:xfrm>
          <a:prstGeom prst="snip1Rect">
            <a:avLst>
              <a:gd fmla="val 24426" name="adj"/>
            </a:avLst>
          </a:prstGeom>
          <a:noFill/>
          <a:ln>
            <a:noFill/>
          </a:ln>
        </p:spPr>
      </p:sp>
      <p:sp>
        <p:nvSpPr>
          <p:cNvPr id="322" name="Google Shape;322;p48"/>
          <p:cNvSpPr/>
          <p:nvPr>
            <p:ph idx="3" type="pic"/>
          </p:nvPr>
        </p:nvSpPr>
        <p:spPr>
          <a:xfrm>
            <a:off x="6658538" y="1543050"/>
            <a:ext cx="2057400" cy="2057400"/>
          </a:xfrm>
          <a:prstGeom prst="snip1Rect">
            <a:avLst>
              <a:gd fmla="val 24426" name="adj"/>
            </a:avLst>
          </a:prstGeom>
          <a:noFill/>
          <a:ln>
            <a:noFill/>
          </a:ln>
        </p:spPr>
      </p:sp>
      <p:sp>
        <p:nvSpPr>
          <p:cNvPr id="323" name="Google Shape;323;p48"/>
          <p:cNvSpPr/>
          <p:nvPr>
            <p:ph idx="4" type="pic"/>
          </p:nvPr>
        </p:nvSpPr>
        <p:spPr>
          <a:xfrm>
            <a:off x="431200" y="1543050"/>
            <a:ext cx="2057400" cy="2057400"/>
          </a:xfrm>
          <a:prstGeom prst="snip1Rect">
            <a:avLst>
              <a:gd fmla="val 24426" name="adj"/>
            </a:avLst>
          </a:prstGeom>
          <a:noFill/>
          <a:ln>
            <a:noFill/>
          </a:ln>
        </p:spPr>
      </p:sp>
      <p:sp>
        <p:nvSpPr>
          <p:cNvPr id="324" name="Google Shape;324;p48"/>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8"/>
          <p:cNvSpPr txBox="1"/>
          <p:nvPr>
            <p:ph type="title"/>
          </p:nvPr>
        </p:nvSpPr>
        <p:spPr>
          <a:xfrm>
            <a:off x="333925" y="587150"/>
            <a:ext cx="8475600" cy="5727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6" name="Google Shape;326;p48"/>
          <p:cNvSpPr txBox="1"/>
          <p:nvPr>
            <p:ph idx="1" type="subTitle"/>
          </p:nvPr>
        </p:nvSpPr>
        <p:spPr>
          <a:xfrm>
            <a:off x="381100" y="3676650"/>
            <a:ext cx="21075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27" name="Google Shape;327;p48"/>
          <p:cNvSpPr txBox="1"/>
          <p:nvPr>
            <p:ph idx="5" type="subTitle"/>
          </p:nvPr>
        </p:nvSpPr>
        <p:spPr>
          <a:xfrm>
            <a:off x="3494775" y="3676650"/>
            <a:ext cx="21075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28" name="Google Shape;328;p48"/>
          <p:cNvSpPr txBox="1"/>
          <p:nvPr>
            <p:ph idx="6" type="subTitle"/>
          </p:nvPr>
        </p:nvSpPr>
        <p:spPr>
          <a:xfrm>
            <a:off x="6608438" y="3676650"/>
            <a:ext cx="2107500" cy="3540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lgn="l">
              <a:lnSpc>
                <a:spcPct val="100000"/>
              </a:lnSpc>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29" name="Google Shape;329;p48"/>
          <p:cNvSpPr txBox="1"/>
          <p:nvPr>
            <p:ph idx="7"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30" name="Google Shape;330;p48"/>
          <p:cNvSpPr txBox="1"/>
          <p:nvPr>
            <p:ph idx="8"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31" name="Shape 331"/>
        <p:cNvGrpSpPr/>
        <p:nvPr/>
      </p:nvGrpSpPr>
      <p:grpSpPr>
        <a:xfrm>
          <a:off x="0" y="0"/>
          <a:ext cx="0" cy="0"/>
          <a:chOff x="0" y="0"/>
          <a:chExt cx="0" cy="0"/>
        </a:xfrm>
      </p:grpSpPr>
      <p:grpSp>
        <p:nvGrpSpPr>
          <p:cNvPr id="332" name="Google Shape;332;p49"/>
          <p:cNvGrpSpPr/>
          <p:nvPr/>
        </p:nvGrpSpPr>
        <p:grpSpPr>
          <a:xfrm>
            <a:off x="0" y="-444969"/>
            <a:ext cx="9144000" cy="5588569"/>
            <a:chOff x="0" y="-444969"/>
            <a:chExt cx="9144000" cy="5588569"/>
          </a:xfrm>
        </p:grpSpPr>
        <p:grpSp>
          <p:nvGrpSpPr>
            <p:cNvPr id="333" name="Google Shape;333;p49"/>
            <p:cNvGrpSpPr/>
            <p:nvPr/>
          </p:nvGrpSpPr>
          <p:grpSpPr>
            <a:xfrm>
              <a:off x="0" y="100"/>
              <a:ext cx="9144000" cy="5143500"/>
              <a:chOff x="0" y="100"/>
              <a:chExt cx="9144000" cy="5143500"/>
            </a:xfrm>
          </p:grpSpPr>
          <p:sp>
            <p:nvSpPr>
              <p:cNvPr id="334" name="Google Shape;334;p49"/>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335" name="Google Shape;335;p49"/>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grpSp>
        <p:sp>
          <p:nvSpPr>
            <p:cNvPr id="336" name="Google Shape;336;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grpSp>
      <p:sp>
        <p:nvSpPr>
          <p:cNvPr id="337" name="Google Shape;337;p49"/>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38" name="Google Shape;338;p49"/>
          <p:cNvSpPr txBox="1"/>
          <p:nvPr>
            <p:ph type="title"/>
          </p:nvPr>
        </p:nvSpPr>
        <p:spPr>
          <a:xfrm>
            <a:off x="333925" y="1249513"/>
            <a:ext cx="3662100" cy="9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39" name="Google Shape;339;p49"/>
          <p:cNvSpPr txBox="1"/>
          <p:nvPr>
            <p:ph idx="1" type="body"/>
          </p:nvPr>
        </p:nvSpPr>
        <p:spPr>
          <a:xfrm>
            <a:off x="333925" y="2291377"/>
            <a:ext cx="3662100" cy="20283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stStyle>
          <a:p/>
        </p:txBody>
      </p:sp>
      <p:sp>
        <p:nvSpPr>
          <p:cNvPr id="340" name="Google Shape;340;p49"/>
          <p:cNvSpPr txBox="1"/>
          <p:nvPr>
            <p:ph idx="2" type="body"/>
          </p:nvPr>
        </p:nvSpPr>
        <p:spPr>
          <a:xfrm>
            <a:off x="4595076" y="2291377"/>
            <a:ext cx="3662100" cy="20283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stStyle>
          <a:p/>
        </p:txBody>
      </p:sp>
      <p:sp>
        <p:nvSpPr>
          <p:cNvPr id="341" name="Google Shape;341;p49"/>
          <p:cNvSpPr txBox="1"/>
          <p:nvPr>
            <p:ph idx="3"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42" name="Google Shape;342;p49"/>
          <p:cNvSpPr txBox="1"/>
          <p:nvPr>
            <p:ph idx="4"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43" name="Shape 343"/>
        <p:cNvGrpSpPr/>
        <p:nvPr/>
      </p:nvGrpSpPr>
      <p:grpSpPr>
        <a:xfrm>
          <a:off x="0" y="0"/>
          <a:ext cx="0" cy="0"/>
          <a:chOff x="0" y="0"/>
          <a:chExt cx="0" cy="0"/>
        </a:xfrm>
      </p:grpSpPr>
      <p:grpSp>
        <p:nvGrpSpPr>
          <p:cNvPr id="344" name="Google Shape;344;p50"/>
          <p:cNvGrpSpPr/>
          <p:nvPr/>
        </p:nvGrpSpPr>
        <p:grpSpPr>
          <a:xfrm>
            <a:off x="0" y="-444969"/>
            <a:ext cx="9144000" cy="5588569"/>
            <a:chOff x="0" y="-444969"/>
            <a:chExt cx="9144000" cy="5588569"/>
          </a:xfrm>
        </p:grpSpPr>
        <p:sp>
          <p:nvSpPr>
            <p:cNvPr id="345" name="Google Shape;345;p50"/>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346" name="Google Shape;346;p50"/>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Inter Tight"/>
                <a:ea typeface="Inter Tight"/>
                <a:cs typeface="Inter Tight"/>
                <a:sym typeface="Inter Tight"/>
              </a:endParaRPr>
            </a:p>
          </p:txBody>
        </p:sp>
        <p:sp>
          <p:nvSpPr>
            <p:cNvPr id="347" name="Google Shape;347;p50"/>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grpSp>
      <p:sp>
        <p:nvSpPr>
          <p:cNvPr id="348" name="Google Shape;348;p50"/>
          <p:cNvSpPr txBox="1"/>
          <p:nvPr>
            <p:ph idx="1" type="body"/>
          </p:nvPr>
        </p:nvSpPr>
        <p:spPr>
          <a:xfrm>
            <a:off x="333925" y="3630575"/>
            <a:ext cx="6790800" cy="4464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vl2pPr indent="-336550" lvl="1" marL="914400" algn="l">
              <a:lnSpc>
                <a:spcPct val="115000"/>
              </a:lnSpc>
              <a:spcBef>
                <a:spcPts val="0"/>
              </a:spcBef>
              <a:spcAft>
                <a:spcPts val="0"/>
              </a:spcAft>
              <a:buClr>
                <a:schemeClr val="lt1"/>
              </a:buClr>
              <a:buSzPts val="1700"/>
              <a:buChar char="○"/>
              <a:defRPr>
                <a:solidFill>
                  <a:schemeClr val="lt1"/>
                </a:solidFill>
              </a:defRPr>
            </a:lvl2pPr>
            <a:lvl3pPr indent="-336550" lvl="2" marL="1371600" algn="l">
              <a:lnSpc>
                <a:spcPct val="115000"/>
              </a:lnSpc>
              <a:spcBef>
                <a:spcPts val="0"/>
              </a:spcBef>
              <a:spcAft>
                <a:spcPts val="0"/>
              </a:spcAft>
              <a:buClr>
                <a:schemeClr val="lt1"/>
              </a:buClr>
              <a:buSzPts val="1700"/>
              <a:buChar char="■"/>
              <a:defRPr>
                <a:solidFill>
                  <a:schemeClr val="lt1"/>
                </a:solidFill>
              </a:defRPr>
            </a:lvl3pPr>
            <a:lvl4pPr indent="-336550" lvl="3" marL="1828800" algn="l">
              <a:lnSpc>
                <a:spcPct val="115000"/>
              </a:lnSpc>
              <a:spcBef>
                <a:spcPts val="0"/>
              </a:spcBef>
              <a:spcAft>
                <a:spcPts val="0"/>
              </a:spcAft>
              <a:buClr>
                <a:schemeClr val="lt1"/>
              </a:buClr>
              <a:buSzPts val="1700"/>
              <a:buChar char="●"/>
              <a:defRPr>
                <a:solidFill>
                  <a:schemeClr val="lt1"/>
                </a:solidFill>
              </a:defRPr>
            </a:lvl4pPr>
            <a:lvl5pPr indent="-336550" lvl="4" marL="2286000" algn="l">
              <a:lnSpc>
                <a:spcPct val="115000"/>
              </a:lnSpc>
              <a:spcBef>
                <a:spcPts val="0"/>
              </a:spcBef>
              <a:spcAft>
                <a:spcPts val="0"/>
              </a:spcAft>
              <a:buClr>
                <a:schemeClr val="lt1"/>
              </a:buClr>
              <a:buSzPts val="1700"/>
              <a:buChar char="○"/>
              <a:defRPr>
                <a:solidFill>
                  <a:schemeClr val="lt1"/>
                </a:solidFill>
              </a:defRPr>
            </a:lvl5pPr>
            <a:lvl6pPr indent="-336550" lvl="5" marL="2743200" algn="l">
              <a:lnSpc>
                <a:spcPct val="115000"/>
              </a:lnSpc>
              <a:spcBef>
                <a:spcPts val="0"/>
              </a:spcBef>
              <a:spcAft>
                <a:spcPts val="0"/>
              </a:spcAft>
              <a:buClr>
                <a:schemeClr val="lt1"/>
              </a:buClr>
              <a:buSzPts val="1700"/>
              <a:buChar char="■"/>
              <a:defRPr>
                <a:solidFill>
                  <a:schemeClr val="lt1"/>
                </a:solidFill>
              </a:defRPr>
            </a:lvl6pPr>
            <a:lvl7pPr indent="-336550" lvl="6" marL="3200400" algn="l">
              <a:lnSpc>
                <a:spcPct val="115000"/>
              </a:lnSpc>
              <a:spcBef>
                <a:spcPts val="0"/>
              </a:spcBef>
              <a:spcAft>
                <a:spcPts val="0"/>
              </a:spcAft>
              <a:buClr>
                <a:schemeClr val="lt1"/>
              </a:buClr>
              <a:buSzPts val="1700"/>
              <a:buChar char="●"/>
              <a:defRPr>
                <a:solidFill>
                  <a:schemeClr val="lt1"/>
                </a:solidFill>
              </a:defRPr>
            </a:lvl7pPr>
            <a:lvl8pPr indent="-336550" lvl="7" marL="3657600" algn="l">
              <a:lnSpc>
                <a:spcPct val="115000"/>
              </a:lnSpc>
              <a:spcBef>
                <a:spcPts val="0"/>
              </a:spcBef>
              <a:spcAft>
                <a:spcPts val="0"/>
              </a:spcAft>
              <a:buClr>
                <a:schemeClr val="lt1"/>
              </a:buClr>
              <a:buSzPts val="1700"/>
              <a:buChar char="○"/>
              <a:defRPr>
                <a:solidFill>
                  <a:schemeClr val="lt1"/>
                </a:solidFill>
              </a:defRPr>
            </a:lvl8pPr>
            <a:lvl9pPr indent="-336550" lvl="8" marL="4114800" algn="l">
              <a:lnSpc>
                <a:spcPct val="115000"/>
              </a:lnSpc>
              <a:spcBef>
                <a:spcPts val="0"/>
              </a:spcBef>
              <a:spcAft>
                <a:spcPts val="0"/>
              </a:spcAft>
              <a:buClr>
                <a:schemeClr val="lt1"/>
              </a:buClr>
              <a:buSzPts val="1700"/>
              <a:buChar char="■"/>
              <a:defRPr>
                <a:solidFill>
                  <a:schemeClr val="lt1"/>
                </a:solidFill>
              </a:defRPr>
            </a:lvl9pPr>
          </a:lstStyle>
          <a:p/>
        </p:txBody>
      </p:sp>
      <p:sp>
        <p:nvSpPr>
          <p:cNvPr id="349" name="Google Shape;349;p50"/>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50"/>
          <p:cNvSpPr txBox="1"/>
          <p:nvPr>
            <p:ph type="title"/>
          </p:nvPr>
        </p:nvSpPr>
        <p:spPr>
          <a:xfrm>
            <a:off x="333925" y="1249513"/>
            <a:ext cx="3662100" cy="96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51" name="Google Shape;351;p50"/>
          <p:cNvSpPr txBox="1"/>
          <p:nvPr>
            <p:ph idx="2"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2" name="Google Shape;352;p50"/>
          <p:cNvSpPr txBox="1"/>
          <p:nvPr>
            <p:ph idx="3"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lgn="l">
              <a:lnSpc>
                <a:spcPct val="100000"/>
              </a:lnSpc>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3" name="Google Shape;353;p50"/>
          <p:cNvSpPr txBox="1"/>
          <p:nvPr>
            <p:ph idx="4" type="body"/>
          </p:nvPr>
        </p:nvSpPr>
        <p:spPr>
          <a:xfrm>
            <a:off x="333925" y="3184176"/>
            <a:ext cx="6790800" cy="4464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vl2pPr indent="-336550" lvl="1" marL="914400" algn="l">
              <a:lnSpc>
                <a:spcPct val="115000"/>
              </a:lnSpc>
              <a:spcBef>
                <a:spcPts val="0"/>
              </a:spcBef>
              <a:spcAft>
                <a:spcPts val="0"/>
              </a:spcAft>
              <a:buClr>
                <a:schemeClr val="lt1"/>
              </a:buClr>
              <a:buSzPts val="1700"/>
              <a:buChar char="○"/>
              <a:defRPr>
                <a:solidFill>
                  <a:schemeClr val="lt1"/>
                </a:solidFill>
              </a:defRPr>
            </a:lvl2pPr>
            <a:lvl3pPr indent="-336550" lvl="2" marL="1371600" algn="l">
              <a:lnSpc>
                <a:spcPct val="115000"/>
              </a:lnSpc>
              <a:spcBef>
                <a:spcPts val="0"/>
              </a:spcBef>
              <a:spcAft>
                <a:spcPts val="0"/>
              </a:spcAft>
              <a:buClr>
                <a:schemeClr val="lt1"/>
              </a:buClr>
              <a:buSzPts val="1700"/>
              <a:buChar char="■"/>
              <a:defRPr>
                <a:solidFill>
                  <a:schemeClr val="lt1"/>
                </a:solidFill>
              </a:defRPr>
            </a:lvl3pPr>
            <a:lvl4pPr indent="-336550" lvl="3" marL="1828800" algn="l">
              <a:lnSpc>
                <a:spcPct val="115000"/>
              </a:lnSpc>
              <a:spcBef>
                <a:spcPts val="0"/>
              </a:spcBef>
              <a:spcAft>
                <a:spcPts val="0"/>
              </a:spcAft>
              <a:buClr>
                <a:schemeClr val="lt1"/>
              </a:buClr>
              <a:buSzPts val="1700"/>
              <a:buChar char="●"/>
              <a:defRPr>
                <a:solidFill>
                  <a:schemeClr val="lt1"/>
                </a:solidFill>
              </a:defRPr>
            </a:lvl4pPr>
            <a:lvl5pPr indent="-336550" lvl="4" marL="2286000" algn="l">
              <a:lnSpc>
                <a:spcPct val="115000"/>
              </a:lnSpc>
              <a:spcBef>
                <a:spcPts val="0"/>
              </a:spcBef>
              <a:spcAft>
                <a:spcPts val="0"/>
              </a:spcAft>
              <a:buClr>
                <a:schemeClr val="lt1"/>
              </a:buClr>
              <a:buSzPts val="1700"/>
              <a:buChar char="○"/>
              <a:defRPr>
                <a:solidFill>
                  <a:schemeClr val="lt1"/>
                </a:solidFill>
              </a:defRPr>
            </a:lvl5pPr>
            <a:lvl6pPr indent="-336550" lvl="5" marL="2743200" algn="l">
              <a:lnSpc>
                <a:spcPct val="115000"/>
              </a:lnSpc>
              <a:spcBef>
                <a:spcPts val="0"/>
              </a:spcBef>
              <a:spcAft>
                <a:spcPts val="0"/>
              </a:spcAft>
              <a:buClr>
                <a:schemeClr val="lt1"/>
              </a:buClr>
              <a:buSzPts val="1700"/>
              <a:buChar char="■"/>
              <a:defRPr>
                <a:solidFill>
                  <a:schemeClr val="lt1"/>
                </a:solidFill>
              </a:defRPr>
            </a:lvl6pPr>
            <a:lvl7pPr indent="-336550" lvl="6" marL="3200400" algn="l">
              <a:lnSpc>
                <a:spcPct val="115000"/>
              </a:lnSpc>
              <a:spcBef>
                <a:spcPts val="0"/>
              </a:spcBef>
              <a:spcAft>
                <a:spcPts val="0"/>
              </a:spcAft>
              <a:buClr>
                <a:schemeClr val="lt1"/>
              </a:buClr>
              <a:buSzPts val="1700"/>
              <a:buChar char="●"/>
              <a:defRPr>
                <a:solidFill>
                  <a:schemeClr val="lt1"/>
                </a:solidFill>
              </a:defRPr>
            </a:lvl7pPr>
            <a:lvl8pPr indent="-336550" lvl="7" marL="3657600" algn="l">
              <a:lnSpc>
                <a:spcPct val="115000"/>
              </a:lnSpc>
              <a:spcBef>
                <a:spcPts val="0"/>
              </a:spcBef>
              <a:spcAft>
                <a:spcPts val="0"/>
              </a:spcAft>
              <a:buClr>
                <a:schemeClr val="lt1"/>
              </a:buClr>
              <a:buSzPts val="1700"/>
              <a:buChar char="○"/>
              <a:defRPr>
                <a:solidFill>
                  <a:schemeClr val="lt1"/>
                </a:solidFill>
              </a:defRPr>
            </a:lvl8pPr>
            <a:lvl9pPr indent="-336550" lvl="8" marL="4114800" algn="l">
              <a:lnSpc>
                <a:spcPct val="115000"/>
              </a:lnSpc>
              <a:spcBef>
                <a:spcPts val="0"/>
              </a:spcBef>
              <a:spcAft>
                <a:spcPts val="0"/>
              </a:spcAft>
              <a:buClr>
                <a:schemeClr val="lt1"/>
              </a:buClr>
              <a:buSzPts val="1700"/>
              <a:buChar char="■"/>
              <a:defRPr>
                <a:solidFill>
                  <a:schemeClr val="lt1"/>
                </a:solidFill>
              </a:defRPr>
            </a:lvl9pPr>
          </a:lstStyle>
          <a:p/>
        </p:txBody>
      </p:sp>
      <p:sp>
        <p:nvSpPr>
          <p:cNvPr id="354" name="Google Shape;354;p50"/>
          <p:cNvSpPr txBox="1"/>
          <p:nvPr>
            <p:ph idx="5" type="body"/>
          </p:nvPr>
        </p:nvSpPr>
        <p:spPr>
          <a:xfrm>
            <a:off x="333925" y="2737776"/>
            <a:ext cx="6790800" cy="4464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vl2pPr indent="-336550" lvl="1" marL="914400" algn="l">
              <a:lnSpc>
                <a:spcPct val="115000"/>
              </a:lnSpc>
              <a:spcBef>
                <a:spcPts val="0"/>
              </a:spcBef>
              <a:spcAft>
                <a:spcPts val="0"/>
              </a:spcAft>
              <a:buClr>
                <a:schemeClr val="lt1"/>
              </a:buClr>
              <a:buSzPts val="1700"/>
              <a:buChar char="○"/>
              <a:defRPr>
                <a:solidFill>
                  <a:schemeClr val="lt1"/>
                </a:solidFill>
              </a:defRPr>
            </a:lvl2pPr>
            <a:lvl3pPr indent="-336550" lvl="2" marL="1371600" algn="l">
              <a:lnSpc>
                <a:spcPct val="115000"/>
              </a:lnSpc>
              <a:spcBef>
                <a:spcPts val="0"/>
              </a:spcBef>
              <a:spcAft>
                <a:spcPts val="0"/>
              </a:spcAft>
              <a:buClr>
                <a:schemeClr val="lt1"/>
              </a:buClr>
              <a:buSzPts val="1700"/>
              <a:buChar char="■"/>
              <a:defRPr>
                <a:solidFill>
                  <a:schemeClr val="lt1"/>
                </a:solidFill>
              </a:defRPr>
            </a:lvl3pPr>
            <a:lvl4pPr indent="-336550" lvl="3" marL="1828800" algn="l">
              <a:lnSpc>
                <a:spcPct val="115000"/>
              </a:lnSpc>
              <a:spcBef>
                <a:spcPts val="0"/>
              </a:spcBef>
              <a:spcAft>
                <a:spcPts val="0"/>
              </a:spcAft>
              <a:buClr>
                <a:schemeClr val="lt1"/>
              </a:buClr>
              <a:buSzPts val="1700"/>
              <a:buChar char="●"/>
              <a:defRPr>
                <a:solidFill>
                  <a:schemeClr val="lt1"/>
                </a:solidFill>
              </a:defRPr>
            </a:lvl4pPr>
            <a:lvl5pPr indent="-336550" lvl="4" marL="2286000" algn="l">
              <a:lnSpc>
                <a:spcPct val="115000"/>
              </a:lnSpc>
              <a:spcBef>
                <a:spcPts val="0"/>
              </a:spcBef>
              <a:spcAft>
                <a:spcPts val="0"/>
              </a:spcAft>
              <a:buClr>
                <a:schemeClr val="lt1"/>
              </a:buClr>
              <a:buSzPts val="1700"/>
              <a:buChar char="○"/>
              <a:defRPr>
                <a:solidFill>
                  <a:schemeClr val="lt1"/>
                </a:solidFill>
              </a:defRPr>
            </a:lvl5pPr>
            <a:lvl6pPr indent="-336550" lvl="5" marL="2743200" algn="l">
              <a:lnSpc>
                <a:spcPct val="115000"/>
              </a:lnSpc>
              <a:spcBef>
                <a:spcPts val="0"/>
              </a:spcBef>
              <a:spcAft>
                <a:spcPts val="0"/>
              </a:spcAft>
              <a:buClr>
                <a:schemeClr val="lt1"/>
              </a:buClr>
              <a:buSzPts val="1700"/>
              <a:buChar char="■"/>
              <a:defRPr>
                <a:solidFill>
                  <a:schemeClr val="lt1"/>
                </a:solidFill>
              </a:defRPr>
            </a:lvl6pPr>
            <a:lvl7pPr indent="-336550" lvl="6" marL="3200400" algn="l">
              <a:lnSpc>
                <a:spcPct val="115000"/>
              </a:lnSpc>
              <a:spcBef>
                <a:spcPts val="0"/>
              </a:spcBef>
              <a:spcAft>
                <a:spcPts val="0"/>
              </a:spcAft>
              <a:buClr>
                <a:schemeClr val="lt1"/>
              </a:buClr>
              <a:buSzPts val="1700"/>
              <a:buChar char="●"/>
              <a:defRPr>
                <a:solidFill>
                  <a:schemeClr val="lt1"/>
                </a:solidFill>
              </a:defRPr>
            </a:lvl7pPr>
            <a:lvl8pPr indent="-336550" lvl="7" marL="3657600" algn="l">
              <a:lnSpc>
                <a:spcPct val="115000"/>
              </a:lnSpc>
              <a:spcBef>
                <a:spcPts val="0"/>
              </a:spcBef>
              <a:spcAft>
                <a:spcPts val="0"/>
              </a:spcAft>
              <a:buClr>
                <a:schemeClr val="lt1"/>
              </a:buClr>
              <a:buSzPts val="1700"/>
              <a:buChar char="○"/>
              <a:defRPr>
                <a:solidFill>
                  <a:schemeClr val="lt1"/>
                </a:solidFill>
              </a:defRPr>
            </a:lvl8pPr>
            <a:lvl9pPr indent="-336550" lvl="8" marL="4114800" algn="l">
              <a:lnSpc>
                <a:spcPct val="115000"/>
              </a:lnSpc>
              <a:spcBef>
                <a:spcPts val="0"/>
              </a:spcBef>
              <a:spcAft>
                <a:spcPts val="0"/>
              </a:spcAft>
              <a:buClr>
                <a:schemeClr val="lt1"/>
              </a:buClr>
              <a:buSzPts val="1700"/>
              <a:buChar char="■"/>
              <a:defRPr>
                <a:solidFill>
                  <a:schemeClr val="lt1"/>
                </a:solidFill>
              </a:defRPr>
            </a:lvl9pPr>
          </a:lstStyle>
          <a:p/>
        </p:txBody>
      </p:sp>
      <p:sp>
        <p:nvSpPr>
          <p:cNvPr id="355" name="Google Shape;355;p50"/>
          <p:cNvSpPr txBox="1"/>
          <p:nvPr>
            <p:ph idx="6" type="body"/>
          </p:nvPr>
        </p:nvSpPr>
        <p:spPr>
          <a:xfrm>
            <a:off x="333925" y="2291377"/>
            <a:ext cx="6790800" cy="446400"/>
          </a:xfrm>
          <a:prstGeom prst="rect">
            <a:avLst/>
          </a:prstGeom>
          <a:noFill/>
          <a:ln>
            <a:noFill/>
          </a:ln>
        </p:spPr>
        <p:txBody>
          <a:bodyPr anchorCtr="0" anchor="t" bIns="91425" lIns="91425" spcFirstLastPara="1" rIns="91425" wrap="square" tIns="91425">
            <a:spAutoFit/>
          </a:bodyPr>
          <a:lstStyle>
            <a:lvl1pPr indent="-336550" lvl="0" marL="457200" algn="l">
              <a:lnSpc>
                <a:spcPct val="115000"/>
              </a:lnSpc>
              <a:spcBef>
                <a:spcPts val="0"/>
              </a:spcBef>
              <a:spcAft>
                <a:spcPts val="0"/>
              </a:spcAft>
              <a:buClr>
                <a:schemeClr val="lt1"/>
              </a:buClr>
              <a:buSzPts val="1700"/>
              <a:buChar char="●"/>
              <a:defRPr>
                <a:solidFill>
                  <a:schemeClr val="lt1"/>
                </a:solidFill>
              </a:defRPr>
            </a:lvl1pPr>
            <a:lvl2pPr indent="-336550" lvl="1" marL="914400" algn="l">
              <a:lnSpc>
                <a:spcPct val="115000"/>
              </a:lnSpc>
              <a:spcBef>
                <a:spcPts val="0"/>
              </a:spcBef>
              <a:spcAft>
                <a:spcPts val="0"/>
              </a:spcAft>
              <a:buClr>
                <a:schemeClr val="lt1"/>
              </a:buClr>
              <a:buSzPts val="1700"/>
              <a:buChar char="○"/>
              <a:defRPr>
                <a:solidFill>
                  <a:schemeClr val="lt1"/>
                </a:solidFill>
              </a:defRPr>
            </a:lvl2pPr>
            <a:lvl3pPr indent="-336550" lvl="2" marL="1371600" algn="l">
              <a:lnSpc>
                <a:spcPct val="115000"/>
              </a:lnSpc>
              <a:spcBef>
                <a:spcPts val="0"/>
              </a:spcBef>
              <a:spcAft>
                <a:spcPts val="0"/>
              </a:spcAft>
              <a:buClr>
                <a:schemeClr val="lt1"/>
              </a:buClr>
              <a:buSzPts val="1700"/>
              <a:buChar char="■"/>
              <a:defRPr>
                <a:solidFill>
                  <a:schemeClr val="lt1"/>
                </a:solidFill>
              </a:defRPr>
            </a:lvl3pPr>
            <a:lvl4pPr indent="-336550" lvl="3" marL="1828800" algn="l">
              <a:lnSpc>
                <a:spcPct val="115000"/>
              </a:lnSpc>
              <a:spcBef>
                <a:spcPts val="0"/>
              </a:spcBef>
              <a:spcAft>
                <a:spcPts val="0"/>
              </a:spcAft>
              <a:buClr>
                <a:schemeClr val="lt1"/>
              </a:buClr>
              <a:buSzPts val="1700"/>
              <a:buChar char="●"/>
              <a:defRPr>
                <a:solidFill>
                  <a:schemeClr val="lt1"/>
                </a:solidFill>
              </a:defRPr>
            </a:lvl4pPr>
            <a:lvl5pPr indent="-336550" lvl="4" marL="2286000" algn="l">
              <a:lnSpc>
                <a:spcPct val="115000"/>
              </a:lnSpc>
              <a:spcBef>
                <a:spcPts val="0"/>
              </a:spcBef>
              <a:spcAft>
                <a:spcPts val="0"/>
              </a:spcAft>
              <a:buClr>
                <a:schemeClr val="lt1"/>
              </a:buClr>
              <a:buSzPts val="1700"/>
              <a:buChar char="○"/>
              <a:defRPr>
                <a:solidFill>
                  <a:schemeClr val="lt1"/>
                </a:solidFill>
              </a:defRPr>
            </a:lvl5pPr>
            <a:lvl6pPr indent="-336550" lvl="5" marL="2743200" algn="l">
              <a:lnSpc>
                <a:spcPct val="115000"/>
              </a:lnSpc>
              <a:spcBef>
                <a:spcPts val="0"/>
              </a:spcBef>
              <a:spcAft>
                <a:spcPts val="0"/>
              </a:spcAft>
              <a:buClr>
                <a:schemeClr val="lt1"/>
              </a:buClr>
              <a:buSzPts val="1700"/>
              <a:buChar char="■"/>
              <a:defRPr>
                <a:solidFill>
                  <a:schemeClr val="lt1"/>
                </a:solidFill>
              </a:defRPr>
            </a:lvl6pPr>
            <a:lvl7pPr indent="-336550" lvl="6" marL="3200400" algn="l">
              <a:lnSpc>
                <a:spcPct val="115000"/>
              </a:lnSpc>
              <a:spcBef>
                <a:spcPts val="0"/>
              </a:spcBef>
              <a:spcAft>
                <a:spcPts val="0"/>
              </a:spcAft>
              <a:buClr>
                <a:schemeClr val="lt1"/>
              </a:buClr>
              <a:buSzPts val="1700"/>
              <a:buChar char="●"/>
              <a:defRPr>
                <a:solidFill>
                  <a:schemeClr val="lt1"/>
                </a:solidFill>
              </a:defRPr>
            </a:lvl7pPr>
            <a:lvl8pPr indent="-336550" lvl="7" marL="3657600" algn="l">
              <a:lnSpc>
                <a:spcPct val="115000"/>
              </a:lnSpc>
              <a:spcBef>
                <a:spcPts val="0"/>
              </a:spcBef>
              <a:spcAft>
                <a:spcPts val="0"/>
              </a:spcAft>
              <a:buClr>
                <a:schemeClr val="lt1"/>
              </a:buClr>
              <a:buSzPts val="1700"/>
              <a:buChar char="○"/>
              <a:defRPr>
                <a:solidFill>
                  <a:schemeClr val="lt1"/>
                </a:solidFill>
              </a:defRPr>
            </a:lvl8pPr>
            <a:lvl9pPr indent="-336550" lvl="8" marL="4114800" algn="l">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lgn="l">
              <a:lnSpc>
                <a:spcPct val="100000"/>
              </a:lnSpc>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3.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1pPr>
            <a:lvl2pPr lvl="1"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2pPr>
            <a:lvl3pPr lvl="2"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3pPr>
            <a:lvl4pPr lvl="3"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4pPr>
            <a:lvl5pPr lvl="4"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5pPr>
            <a:lvl6pPr lvl="5"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6pPr>
            <a:lvl7pPr lvl="6"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7pPr>
            <a:lvl8pPr lvl="7"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8pPr>
            <a:lvl9pPr lvl="8" marR="0" rtl="0" algn="l">
              <a:lnSpc>
                <a:spcPct val="100000"/>
              </a:lnSpc>
              <a:spcBef>
                <a:spcPts val="0"/>
              </a:spcBef>
              <a:spcAft>
                <a:spcPts val="0"/>
              </a:spcAft>
              <a:buClr>
                <a:schemeClr val="dk2"/>
              </a:buClr>
              <a:buSzPts val="2800"/>
              <a:buFont typeface="Inter Tight SemiBold"/>
              <a:buNone/>
              <a:defRPr b="0" i="0" sz="2800" u="none" cap="none" strike="noStrike">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1pPr>
            <a:lvl2pPr indent="-336550" lvl="1" marL="9144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2pPr>
            <a:lvl3pPr indent="-336550" lvl="2" marL="13716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3pPr>
            <a:lvl4pPr indent="-336550" lvl="3" marL="18288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4pPr>
            <a:lvl5pPr indent="-336550" lvl="4" marL="22860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5pPr>
            <a:lvl6pPr indent="-336550" lvl="5" marL="27432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6pPr>
            <a:lvl7pPr indent="-336550" lvl="6" marL="32004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7pPr>
            <a:lvl8pPr indent="-336550" lvl="7" marL="36576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8pPr>
            <a:lvl9pPr indent="-336550" lvl="8" marL="4114800" marR="0" rtl="0" algn="l">
              <a:lnSpc>
                <a:spcPct val="100000"/>
              </a:lnSpc>
              <a:spcBef>
                <a:spcPts val="0"/>
              </a:spcBef>
              <a:spcAft>
                <a:spcPts val="0"/>
              </a:spcAft>
              <a:buClr>
                <a:schemeClr val="dk1"/>
              </a:buClr>
              <a:buSzPts val="1700"/>
              <a:buFont typeface="Inter Tight"/>
              <a:buChar char="■"/>
              <a:defRPr b="0" i="0" sz="1700" u="none" cap="none" strike="noStrike">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ctrTitle"/>
          </p:nvPr>
        </p:nvSpPr>
        <p:spPr>
          <a:xfrm>
            <a:off x="1826325" y="1559575"/>
            <a:ext cx="5494800" cy="156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5000"/>
              <a:buNone/>
            </a:pPr>
            <a:r>
              <a:rPr lang="en"/>
              <a:t>Tool Use and Reactive Agents</a:t>
            </a:r>
            <a:endParaRPr/>
          </a:p>
        </p:txBody>
      </p:sp>
      <p:sp>
        <p:nvSpPr>
          <p:cNvPr id="365" name="Google Shape;365;p52"/>
          <p:cNvSpPr txBox="1"/>
          <p:nvPr/>
        </p:nvSpPr>
        <p:spPr>
          <a:xfrm>
            <a:off x="1826325" y="3252475"/>
            <a:ext cx="5494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rgbClr val="137C3F"/>
                </a:solidFill>
                <a:latin typeface="Inter Tight Medium"/>
                <a:ea typeface="Inter Tight Medium"/>
                <a:cs typeface="Inter Tight Medium"/>
                <a:sym typeface="Inter Tight Medium"/>
              </a:rPr>
              <a:t>Letting LLMs act with purpose</a:t>
            </a:r>
            <a:endParaRPr b="0" i="0" sz="2500" u="none" cap="none" strike="noStrike">
              <a:solidFill>
                <a:srgbClr val="137C3F"/>
              </a:solidFill>
              <a:latin typeface="Inter Tight Medium"/>
              <a:ea typeface="Inter Tight Medium"/>
              <a:cs typeface="Inter Tight Medium"/>
              <a:sym typeface="Inter Tigh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1"/>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Calling Tools </a:t>
            </a:r>
            <a:endParaRPr/>
          </a:p>
        </p:txBody>
      </p:sp>
      <p:sp>
        <p:nvSpPr>
          <p:cNvPr id="442" name="Google Shape;442;p61"/>
          <p:cNvSpPr txBox="1"/>
          <p:nvPr>
            <p:ph idx="1" type="body"/>
          </p:nvPr>
        </p:nvSpPr>
        <p:spPr>
          <a:xfrm>
            <a:off x="1642926" y="4385525"/>
            <a:ext cx="3089100" cy="446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LLM outputs: </a:t>
            </a:r>
            <a:r>
              <a:rPr lang="en">
                <a:solidFill>
                  <a:schemeClr val="lt2"/>
                </a:solidFill>
              </a:rPr>
              <a:t>Tool Call</a:t>
            </a:r>
            <a:endParaRPr/>
          </a:p>
        </p:txBody>
      </p:sp>
      <p:pic>
        <p:nvPicPr>
          <p:cNvPr id="443" name="Google Shape;443;p61"/>
          <p:cNvPicPr preferRelativeResize="0"/>
          <p:nvPr/>
        </p:nvPicPr>
        <p:blipFill rotWithShape="1">
          <a:blip r:embed="rId3">
            <a:alphaModFix/>
          </a:blip>
          <a:srcRect b="0" l="0" r="0" t="0"/>
          <a:stretch/>
        </p:blipFill>
        <p:spPr>
          <a:xfrm>
            <a:off x="1642863" y="831025"/>
            <a:ext cx="6415877" cy="3481451"/>
          </a:xfrm>
          <a:prstGeom prst="rect">
            <a:avLst/>
          </a:prstGeom>
          <a:noFill/>
          <a:ln>
            <a:noFill/>
          </a:ln>
        </p:spPr>
      </p:pic>
      <p:sp>
        <p:nvSpPr>
          <p:cNvPr id="444" name="Google Shape;444;p61"/>
          <p:cNvSpPr txBox="1"/>
          <p:nvPr>
            <p:ph idx="1" type="body"/>
          </p:nvPr>
        </p:nvSpPr>
        <p:spPr>
          <a:xfrm>
            <a:off x="4866751" y="4385525"/>
            <a:ext cx="1885800" cy="446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 No result</a:t>
            </a:r>
            <a:endParaRPr/>
          </a:p>
        </p:txBody>
      </p:sp>
      <p:sp>
        <p:nvSpPr>
          <p:cNvPr id="445" name="Google Shape;445;p61"/>
          <p:cNvSpPr txBox="1"/>
          <p:nvPr>
            <p:ph idx="1" type="body"/>
          </p:nvPr>
        </p:nvSpPr>
        <p:spPr>
          <a:xfrm>
            <a:off x="6532246" y="4385525"/>
            <a:ext cx="617100" cy="44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SzPts val="1700"/>
              <a:buNone/>
            </a:pPr>
            <a:r>
              <a:rPr lang="en">
                <a:solidFill>
                  <a:schemeClr val="lt2"/>
                </a:solidFill>
              </a:rPr>
              <a:t>(yet)</a:t>
            </a:r>
            <a:endParaRPr>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Calling Tools — Second Attempt</a:t>
            </a:r>
            <a:endParaRPr/>
          </a:p>
        </p:txBody>
      </p:sp>
      <p:sp>
        <p:nvSpPr>
          <p:cNvPr id="451" name="Google Shape;451;p62"/>
          <p:cNvSpPr txBox="1"/>
          <p:nvPr>
            <p:ph idx="1" type="body"/>
          </p:nvPr>
        </p:nvSpPr>
        <p:spPr>
          <a:xfrm>
            <a:off x="4859725" y="2943850"/>
            <a:ext cx="4416300" cy="1108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t>✅ Tool executes, result returned</a:t>
            </a:r>
            <a:endParaRPr sz="1500"/>
          </a:p>
          <a:p>
            <a:pPr indent="-323850" lvl="0" marL="457200" rtl="0" algn="l">
              <a:lnSpc>
                <a:spcPct val="150000"/>
              </a:lnSpc>
              <a:spcBef>
                <a:spcPts val="0"/>
              </a:spcBef>
              <a:spcAft>
                <a:spcPts val="0"/>
              </a:spcAft>
              <a:buSzPts val="1500"/>
              <a:buChar char="●"/>
            </a:pPr>
            <a:r>
              <a:rPr lang="en" sz="1500"/>
              <a:t>😅 But… we had to manually pass tool messages</a:t>
            </a:r>
            <a:endParaRPr sz="1500"/>
          </a:p>
        </p:txBody>
      </p:sp>
      <p:pic>
        <p:nvPicPr>
          <p:cNvPr id="452" name="Google Shape;452;p62"/>
          <p:cNvPicPr preferRelativeResize="0"/>
          <p:nvPr/>
        </p:nvPicPr>
        <p:blipFill rotWithShape="1">
          <a:blip r:embed="rId3">
            <a:alphaModFix/>
          </a:blip>
          <a:srcRect b="0" l="0" r="0" t="0"/>
          <a:stretch/>
        </p:blipFill>
        <p:spPr>
          <a:xfrm>
            <a:off x="285500" y="847625"/>
            <a:ext cx="4520649" cy="4074175"/>
          </a:xfrm>
          <a:prstGeom prst="rect">
            <a:avLst/>
          </a:prstGeom>
          <a:noFill/>
          <a:ln>
            <a:noFill/>
          </a:ln>
        </p:spPr>
      </p:pic>
      <p:pic>
        <p:nvPicPr>
          <p:cNvPr id="453" name="Google Shape;453;p62"/>
          <p:cNvPicPr preferRelativeResize="0"/>
          <p:nvPr/>
        </p:nvPicPr>
        <p:blipFill rotWithShape="1">
          <a:blip r:embed="rId4">
            <a:alphaModFix/>
          </a:blip>
          <a:srcRect b="0" l="0" r="0" t="0"/>
          <a:stretch/>
        </p:blipFill>
        <p:spPr>
          <a:xfrm>
            <a:off x="4912930" y="948721"/>
            <a:ext cx="3896601" cy="18076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3"/>
          <p:cNvSpPr txBox="1"/>
          <p:nvPr>
            <p:ph idx="1" type="body"/>
          </p:nvPr>
        </p:nvSpPr>
        <p:spPr>
          <a:xfrm>
            <a:off x="333925" y="939500"/>
            <a:ext cx="4238100" cy="3341400"/>
          </a:xfrm>
          <a:prstGeom prst="rect">
            <a:avLst/>
          </a:prstGeom>
          <a:noFill/>
          <a:ln>
            <a:noFill/>
          </a:ln>
        </p:spPr>
        <p:txBody>
          <a:bodyPr anchorCtr="0" anchor="ctr" bIns="91425" lIns="91425" spcFirstLastPara="1" rIns="91425" wrap="square" tIns="91425">
            <a:noAutofit/>
          </a:bodyPr>
          <a:lstStyle/>
          <a:p>
            <a:pPr indent="-336550" lvl="0" marL="457200" rtl="0" algn="just">
              <a:lnSpc>
                <a:spcPct val="150000"/>
              </a:lnSpc>
              <a:spcBef>
                <a:spcPts val="0"/>
              </a:spcBef>
              <a:spcAft>
                <a:spcPts val="0"/>
              </a:spcAft>
              <a:buSzPts val="1700"/>
              <a:buChar char="●"/>
            </a:pPr>
            <a:r>
              <a:rPr b="1" lang="en"/>
              <a:t>🧠 Think </a:t>
            </a:r>
            <a:r>
              <a:rPr lang="en"/>
              <a:t>step-by-step → decide if a tool is needed.</a:t>
            </a:r>
            <a:endParaRPr/>
          </a:p>
          <a:p>
            <a:pPr indent="-336550" lvl="0" marL="457200" rtl="0" algn="just">
              <a:lnSpc>
                <a:spcPct val="150000"/>
              </a:lnSpc>
              <a:spcBef>
                <a:spcPts val="0"/>
              </a:spcBef>
              <a:spcAft>
                <a:spcPts val="0"/>
              </a:spcAft>
              <a:buSzPts val="1700"/>
              <a:buChar char="●"/>
            </a:pPr>
            <a:r>
              <a:rPr b="1" lang="en"/>
              <a:t>⚡ Act </a:t>
            </a:r>
            <a:r>
              <a:rPr lang="en"/>
              <a:t>: call a tool </a:t>
            </a:r>
            <a:endParaRPr/>
          </a:p>
          <a:p>
            <a:pPr indent="-336550" lvl="0" marL="457200" rtl="0" algn="just">
              <a:lnSpc>
                <a:spcPct val="150000"/>
              </a:lnSpc>
              <a:spcBef>
                <a:spcPts val="0"/>
              </a:spcBef>
              <a:spcAft>
                <a:spcPts val="0"/>
              </a:spcAft>
              <a:buSzPts val="1700"/>
              <a:buChar char="●"/>
            </a:pPr>
            <a:r>
              <a:rPr lang="en"/>
              <a:t>👀 </a:t>
            </a:r>
            <a:r>
              <a:rPr b="1" lang="en"/>
              <a:t>Observe</a:t>
            </a:r>
            <a:r>
              <a:rPr lang="en"/>
              <a:t> the result.</a:t>
            </a:r>
            <a:endParaRPr/>
          </a:p>
          <a:p>
            <a:pPr indent="-336550" lvl="0" marL="457200" rtl="0" algn="just">
              <a:lnSpc>
                <a:spcPct val="150000"/>
              </a:lnSpc>
              <a:spcBef>
                <a:spcPts val="0"/>
              </a:spcBef>
              <a:spcAft>
                <a:spcPts val="0"/>
              </a:spcAft>
              <a:buSzPts val="1700"/>
              <a:buChar char="●"/>
            </a:pPr>
            <a:r>
              <a:rPr lang="en"/>
              <a:t>🔁 Repeat the loop until confident → </a:t>
            </a:r>
            <a:r>
              <a:rPr b="1" lang="en"/>
              <a:t>Answer</a:t>
            </a:r>
            <a:r>
              <a:rPr lang="en"/>
              <a:t>.</a:t>
            </a:r>
            <a:endParaRPr/>
          </a:p>
        </p:txBody>
      </p:sp>
      <p:sp>
        <p:nvSpPr>
          <p:cNvPr id="459" name="Google Shape;459;p6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460" name="Google Shape;460;p63"/>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From LLM to Agent: The ReAct Pattern</a:t>
            </a:r>
            <a:endParaRPr/>
          </a:p>
        </p:txBody>
      </p:sp>
      <p:pic>
        <p:nvPicPr>
          <p:cNvPr id="461" name="Google Shape;461;p63" title="react-agent.png"/>
          <p:cNvPicPr preferRelativeResize="0"/>
          <p:nvPr/>
        </p:nvPicPr>
        <p:blipFill rotWithShape="1">
          <a:blip r:embed="rId3">
            <a:alphaModFix/>
          </a:blip>
          <a:srcRect b="12586" l="9466" r="53145" t="14483"/>
          <a:stretch/>
        </p:blipFill>
        <p:spPr>
          <a:xfrm>
            <a:off x="5107900" y="1090725"/>
            <a:ext cx="3233200" cy="3831326"/>
          </a:xfrm>
          <a:prstGeom prst="rect">
            <a:avLst/>
          </a:prstGeom>
          <a:noFill/>
          <a:ln>
            <a:noFill/>
          </a:ln>
          <a:effectLst>
            <a:outerShdw blurRad="57150" rotWithShape="0" algn="bl" dir="5400000" dist="19050">
              <a:srgbClr val="000000">
                <a:alpha val="4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4"/>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How do we build ReAct agent?</a:t>
            </a:r>
            <a:endParaRPr/>
          </a:p>
        </p:txBody>
      </p:sp>
      <p:sp>
        <p:nvSpPr>
          <p:cNvPr id="467" name="Google Shape;467;p64"/>
          <p:cNvSpPr txBox="1"/>
          <p:nvPr>
            <p:ph idx="1" type="body"/>
          </p:nvPr>
        </p:nvSpPr>
        <p:spPr>
          <a:xfrm>
            <a:off x="212350" y="1163150"/>
            <a:ext cx="38616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Create </a:t>
            </a:r>
            <a:r>
              <a:rPr lang="en">
                <a:solidFill>
                  <a:schemeClr val="lt2"/>
                </a:solidFill>
              </a:rPr>
              <a:t>llm </a:t>
            </a:r>
            <a:r>
              <a:rPr lang="en"/>
              <a:t>object.</a:t>
            </a:r>
            <a:endParaRPr/>
          </a:p>
          <a:p>
            <a:pPr indent="-336550" lvl="0" marL="457200" rtl="0" algn="l">
              <a:lnSpc>
                <a:spcPct val="150000"/>
              </a:lnSpc>
              <a:spcBef>
                <a:spcPts val="0"/>
              </a:spcBef>
              <a:spcAft>
                <a:spcPts val="0"/>
              </a:spcAft>
              <a:buSzPts val="1700"/>
              <a:buChar char="●"/>
            </a:pPr>
            <a:r>
              <a:rPr lang="en"/>
              <a:t>Define </a:t>
            </a:r>
            <a:r>
              <a:rPr lang="en">
                <a:solidFill>
                  <a:schemeClr val="lt2"/>
                </a:solidFill>
              </a:rPr>
              <a:t>tools </a:t>
            </a:r>
            <a:r>
              <a:rPr lang="en"/>
              <a:t>if needed.</a:t>
            </a:r>
            <a:endParaRPr/>
          </a:p>
          <a:p>
            <a:pPr indent="-336550" lvl="0" marL="457200" rtl="0" algn="l">
              <a:lnSpc>
                <a:spcPct val="150000"/>
              </a:lnSpc>
              <a:spcBef>
                <a:spcPts val="0"/>
              </a:spcBef>
              <a:spcAft>
                <a:spcPts val="0"/>
              </a:spcAft>
              <a:buSzPts val="1700"/>
              <a:buChar char="●"/>
            </a:pPr>
            <a:r>
              <a:rPr lang="en"/>
              <a:t>Create ReAct agent using </a:t>
            </a:r>
            <a:r>
              <a:rPr lang="en">
                <a:solidFill>
                  <a:schemeClr val="lt2"/>
                </a:solidFill>
              </a:rPr>
              <a:t>create_react_agent </a:t>
            </a:r>
            <a:r>
              <a:rPr lang="en"/>
              <a:t>method from langchain</a:t>
            </a:r>
            <a:endParaRPr/>
          </a:p>
        </p:txBody>
      </p:sp>
      <p:pic>
        <p:nvPicPr>
          <p:cNvPr id="468" name="Google Shape;468;p64"/>
          <p:cNvPicPr preferRelativeResize="0"/>
          <p:nvPr/>
        </p:nvPicPr>
        <p:blipFill rotWithShape="1">
          <a:blip r:embed="rId3">
            <a:alphaModFix/>
          </a:blip>
          <a:srcRect b="0" l="0" r="0" t="0"/>
          <a:stretch/>
        </p:blipFill>
        <p:spPr>
          <a:xfrm>
            <a:off x="4226350" y="954051"/>
            <a:ext cx="4765250" cy="37931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5"/>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Tool calling by ReAct Agents</a:t>
            </a:r>
            <a:endParaRPr/>
          </a:p>
        </p:txBody>
      </p:sp>
      <p:sp>
        <p:nvSpPr>
          <p:cNvPr id="474" name="Google Shape;474;p65"/>
          <p:cNvSpPr txBox="1"/>
          <p:nvPr>
            <p:ph idx="1" type="body"/>
          </p:nvPr>
        </p:nvSpPr>
        <p:spPr>
          <a:xfrm>
            <a:off x="212350" y="1163150"/>
            <a:ext cx="38616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Define </a:t>
            </a:r>
            <a:r>
              <a:rPr lang="en">
                <a:solidFill>
                  <a:schemeClr val="lt2"/>
                </a:solidFill>
              </a:rPr>
              <a:t>tools</a:t>
            </a:r>
            <a:r>
              <a:rPr lang="en"/>
              <a:t>.</a:t>
            </a:r>
            <a:endParaRPr/>
          </a:p>
          <a:p>
            <a:pPr indent="-336550" lvl="0" marL="457200" rtl="0" algn="l">
              <a:lnSpc>
                <a:spcPct val="150000"/>
              </a:lnSpc>
              <a:spcBef>
                <a:spcPts val="0"/>
              </a:spcBef>
              <a:spcAft>
                <a:spcPts val="0"/>
              </a:spcAft>
              <a:buSzPts val="1700"/>
              <a:buChar char="●"/>
            </a:pPr>
            <a:r>
              <a:rPr lang="en"/>
              <a:t>Create a </a:t>
            </a:r>
            <a:r>
              <a:rPr lang="en">
                <a:solidFill>
                  <a:schemeClr val="lt2"/>
                </a:solidFill>
              </a:rPr>
              <a:t>tools list</a:t>
            </a:r>
            <a:r>
              <a:rPr lang="en"/>
              <a:t>.</a:t>
            </a:r>
            <a:endParaRPr/>
          </a:p>
          <a:p>
            <a:pPr indent="-336550" lvl="0" marL="457200" rtl="0" algn="l">
              <a:lnSpc>
                <a:spcPct val="150000"/>
              </a:lnSpc>
              <a:spcBef>
                <a:spcPts val="0"/>
              </a:spcBef>
              <a:spcAft>
                <a:spcPts val="0"/>
              </a:spcAft>
              <a:buSzPts val="1700"/>
              <a:buChar char="●"/>
            </a:pPr>
            <a:r>
              <a:rPr lang="en"/>
              <a:t>Create </a:t>
            </a:r>
            <a:r>
              <a:rPr lang="en">
                <a:solidFill>
                  <a:schemeClr val="lt2"/>
                </a:solidFill>
              </a:rPr>
              <a:t>ReAct </a:t>
            </a:r>
            <a:r>
              <a:rPr lang="en"/>
              <a:t>Agent and </a:t>
            </a:r>
            <a:r>
              <a:rPr lang="en">
                <a:solidFill>
                  <a:schemeClr val="lt2"/>
                </a:solidFill>
              </a:rPr>
              <a:t>pass </a:t>
            </a:r>
            <a:r>
              <a:rPr lang="en"/>
              <a:t>tools list to it.</a:t>
            </a:r>
            <a:endParaRPr/>
          </a:p>
          <a:p>
            <a:pPr indent="-336550" lvl="0" marL="457200" rtl="0" algn="l">
              <a:lnSpc>
                <a:spcPct val="150000"/>
              </a:lnSpc>
              <a:spcBef>
                <a:spcPts val="0"/>
              </a:spcBef>
              <a:spcAft>
                <a:spcPts val="0"/>
              </a:spcAft>
              <a:buClr>
                <a:schemeClr val="lt2"/>
              </a:buClr>
              <a:buSzPts val="1700"/>
              <a:buChar char="●"/>
            </a:pPr>
            <a:r>
              <a:rPr lang="en">
                <a:solidFill>
                  <a:schemeClr val="lt2"/>
                </a:solidFill>
              </a:rPr>
              <a:t>Job Done!!</a:t>
            </a:r>
            <a:endParaRPr>
              <a:solidFill>
                <a:schemeClr val="lt2"/>
              </a:solidFill>
            </a:endParaRPr>
          </a:p>
        </p:txBody>
      </p:sp>
      <p:pic>
        <p:nvPicPr>
          <p:cNvPr id="475" name="Google Shape;475;p65"/>
          <p:cNvPicPr preferRelativeResize="0"/>
          <p:nvPr/>
        </p:nvPicPr>
        <p:blipFill rotWithShape="1">
          <a:blip r:embed="rId3">
            <a:alphaModFix/>
          </a:blip>
          <a:srcRect b="0" l="0" r="0" t="0"/>
          <a:stretch/>
        </p:blipFill>
        <p:spPr>
          <a:xfrm>
            <a:off x="5266775" y="932051"/>
            <a:ext cx="2277659" cy="40370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6"/>
          <p:cNvPicPr preferRelativeResize="0"/>
          <p:nvPr>
            <p:ph idx="2" type="pic"/>
          </p:nvPr>
        </p:nvPicPr>
        <p:blipFill rotWithShape="1">
          <a:blip r:embed="rId3">
            <a:alphaModFix/>
          </a:blip>
          <a:srcRect b="0" l="376" r="367" t="0"/>
          <a:stretch/>
        </p:blipFill>
        <p:spPr>
          <a:xfrm rot="-300067">
            <a:off x="550589" y="883785"/>
            <a:ext cx="3630622" cy="3658027"/>
          </a:xfrm>
          <a:prstGeom prst="snip1Rect">
            <a:avLst>
              <a:gd fmla="val 16667" name="adj"/>
            </a:avLst>
          </a:prstGeom>
          <a:noFill/>
          <a:ln>
            <a:noFill/>
          </a:ln>
        </p:spPr>
      </p:pic>
      <p:sp>
        <p:nvSpPr>
          <p:cNvPr id="481" name="Google Shape;481;p66"/>
          <p:cNvSpPr txBox="1"/>
          <p:nvPr>
            <p:ph idx="1" type="body"/>
          </p:nvPr>
        </p:nvSpPr>
        <p:spPr>
          <a:xfrm>
            <a:off x="4572000" y="1025200"/>
            <a:ext cx="3935700" cy="2124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SzPts val="1400"/>
              <a:buChar char="●"/>
            </a:pPr>
            <a:r>
              <a:rPr lang="en" sz="1400"/>
              <a:t>🤝 Agents Talking to Agents</a:t>
            </a:r>
            <a:endParaRPr sz="1400"/>
          </a:p>
          <a:p>
            <a:pPr indent="-317500" lvl="0" marL="457200" marR="0" rtl="0" algn="l">
              <a:lnSpc>
                <a:spcPct val="200000"/>
              </a:lnSpc>
              <a:spcBef>
                <a:spcPts val="0"/>
              </a:spcBef>
              <a:spcAft>
                <a:spcPts val="0"/>
              </a:spcAft>
              <a:buSzPts val="1400"/>
              <a:buChar char="●"/>
            </a:pPr>
            <a:r>
              <a:rPr lang="en" sz="1400"/>
              <a:t>🌐 Autonomous Workflows</a:t>
            </a:r>
            <a:endParaRPr sz="1400"/>
          </a:p>
          <a:p>
            <a:pPr indent="-317500" lvl="0" marL="457200" marR="0" rtl="0" algn="l">
              <a:lnSpc>
                <a:spcPct val="200000"/>
              </a:lnSpc>
              <a:spcBef>
                <a:spcPts val="0"/>
              </a:spcBef>
              <a:spcAft>
                <a:spcPts val="0"/>
              </a:spcAft>
              <a:buSzPts val="1400"/>
              <a:buChar char="●"/>
            </a:pPr>
            <a:r>
              <a:rPr lang="en" sz="1400"/>
              <a:t>🧩 Specialist Agents</a:t>
            </a:r>
            <a:endParaRPr sz="1400"/>
          </a:p>
          <a:p>
            <a:pPr indent="-317500" lvl="0" marL="457200" marR="0" rtl="0" algn="l">
              <a:lnSpc>
                <a:spcPct val="200000"/>
              </a:lnSpc>
              <a:spcBef>
                <a:spcPts val="0"/>
              </a:spcBef>
              <a:spcAft>
                <a:spcPts val="0"/>
              </a:spcAft>
              <a:buSzPts val="1400"/>
              <a:buChar char="●"/>
            </a:pPr>
            <a:r>
              <a:rPr lang="en" sz="1400"/>
              <a:t>🔄 Coordination &amp; Orchestration</a:t>
            </a:r>
            <a:endParaRPr sz="1400"/>
          </a:p>
          <a:p>
            <a:pPr indent="-317500" lvl="0" marL="457200" marR="0" rtl="0" algn="l">
              <a:lnSpc>
                <a:spcPct val="200000"/>
              </a:lnSpc>
              <a:spcBef>
                <a:spcPts val="0"/>
              </a:spcBef>
              <a:spcAft>
                <a:spcPts val="0"/>
              </a:spcAft>
              <a:buSzPts val="1400"/>
              <a:buChar char="●"/>
            </a:pPr>
            <a:r>
              <a:rPr lang="en" sz="1400"/>
              <a:t>🚀 From Single Tool Use to Entire Missions</a:t>
            </a:r>
            <a:endParaRPr sz="1400"/>
          </a:p>
        </p:txBody>
      </p:sp>
      <p:sp>
        <p:nvSpPr>
          <p:cNvPr id="482" name="Google Shape;482;p66"/>
          <p:cNvSpPr/>
          <p:nvPr/>
        </p:nvSpPr>
        <p:spPr>
          <a:xfrm flipH="1" rot="5102414">
            <a:off x="3442281" y="762422"/>
            <a:ext cx="596835" cy="59803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7"/>
          <p:cNvSpPr txBox="1"/>
          <p:nvPr>
            <p:ph type="title"/>
          </p:nvPr>
        </p:nvSpPr>
        <p:spPr>
          <a:xfrm>
            <a:off x="2479675" y="2285400"/>
            <a:ext cx="41847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8"/>
          <p:cNvSpPr txBox="1"/>
          <p:nvPr>
            <p:ph type="title"/>
          </p:nvPr>
        </p:nvSpPr>
        <p:spPr>
          <a:xfrm>
            <a:off x="333925" y="544250"/>
            <a:ext cx="32322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Knowledge Check</a:t>
            </a:r>
            <a:endParaRPr/>
          </a:p>
        </p:txBody>
      </p:sp>
      <p:sp>
        <p:nvSpPr>
          <p:cNvPr id="493" name="Google Shape;493;p68"/>
          <p:cNvSpPr txBox="1"/>
          <p:nvPr>
            <p:ph idx="1" type="subTitle"/>
          </p:nvPr>
        </p:nvSpPr>
        <p:spPr>
          <a:xfrm>
            <a:off x="1249903" y="1897756"/>
            <a:ext cx="53253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Why should we give tools to an LLM?</a:t>
            </a:r>
            <a:endParaRPr/>
          </a:p>
        </p:txBody>
      </p:sp>
      <p:sp>
        <p:nvSpPr>
          <p:cNvPr id="494" name="Google Shape;494;p68"/>
          <p:cNvSpPr txBox="1"/>
          <p:nvPr>
            <p:ph idx="2" type="subTitle"/>
          </p:nvPr>
        </p:nvSpPr>
        <p:spPr>
          <a:xfrm>
            <a:off x="1249903" y="2352081"/>
            <a:ext cx="53253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Explain the flow of ReAct pattern.</a:t>
            </a:r>
            <a:endParaRPr/>
          </a:p>
        </p:txBody>
      </p:sp>
      <p:sp>
        <p:nvSpPr>
          <p:cNvPr id="495" name="Google Shape;495;p68"/>
          <p:cNvSpPr txBox="1"/>
          <p:nvPr>
            <p:ph idx="3" type="subTitle"/>
          </p:nvPr>
        </p:nvSpPr>
        <p:spPr>
          <a:xfrm>
            <a:off x="1249898" y="2806394"/>
            <a:ext cx="4412400" cy="681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Why might a model call a tool even if it’s not needed.</a:t>
            </a:r>
            <a:endParaRPr/>
          </a:p>
        </p:txBody>
      </p:sp>
      <p:sp>
        <p:nvSpPr>
          <p:cNvPr id="496" name="Google Shape;496;p68"/>
          <p:cNvSpPr txBox="1"/>
          <p:nvPr/>
        </p:nvSpPr>
        <p:spPr>
          <a:xfrm>
            <a:off x="896575" y="1884498"/>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497" name="Google Shape;497;p68"/>
          <p:cNvSpPr txBox="1"/>
          <p:nvPr/>
        </p:nvSpPr>
        <p:spPr>
          <a:xfrm>
            <a:off x="896575" y="2338817"/>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498" name="Google Shape;498;p68"/>
          <p:cNvSpPr txBox="1"/>
          <p:nvPr/>
        </p:nvSpPr>
        <p:spPr>
          <a:xfrm>
            <a:off x="896575" y="2793136"/>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9"/>
          <p:cNvSpPr txBox="1"/>
          <p:nvPr>
            <p:ph type="ctrTitle"/>
          </p:nvPr>
        </p:nvSpPr>
        <p:spPr>
          <a:xfrm>
            <a:off x="1826325" y="1788175"/>
            <a:ext cx="5494800" cy="87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SzPts val="5000"/>
              <a:buNone/>
            </a:pPr>
            <a:r>
              <a:rPr lang="en"/>
              <a:t>End of Chapter 2!</a:t>
            </a:r>
            <a:endParaRPr/>
          </a:p>
        </p:txBody>
      </p:sp>
      <p:sp>
        <p:nvSpPr>
          <p:cNvPr id="504" name="Google Shape;504;p69"/>
          <p:cNvSpPr txBox="1"/>
          <p:nvPr>
            <p:ph idx="1" type="subTitle"/>
          </p:nvPr>
        </p:nvSpPr>
        <p:spPr>
          <a:xfrm>
            <a:off x="1904475" y="2659646"/>
            <a:ext cx="5494800" cy="133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500"/>
              <a:buNone/>
            </a:pPr>
            <a:r>
              <a:rPr lang="en"/>
              <a:t>Giving agents tools : </a:t>
            </a:r>
            <a:br>
              <a:rPr lang="en"/>
            </a:br>
            <a:r>
              <a:rPr lang="en"/>
              <a:t>Okay ! This was a questionable decision.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193221" y="325378"/>
            <a:ext cx="33924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Recap from Chapter 1</a:t>
            </a:r>
            <a:endParaRPr/>
          </a:p>
        </p:txBody>
      </p:sp>
      <p:sp>
        <p:nvSpPr>
          <p:cNvPr id="371" name="Google Shape;371;p53"/>
          <p:cNvSpPr txBox="1"/>
          <p:nvPr>
            <p:ph idx="1" type="subTitle"/>
          </p:nvPr>
        </p:nvSpPr>
        <p:spPr>
          <a:xfrm>
            <a:off x="1965746" y="1884498"/>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What are LLMs?</a:t>
            </a:r>
            <a:endParaRPr/>
          </a:p>
        </p:txBody>
      </p:sp>
      <p:sp>
        <p:nvSpPr>
          <p:cNvPr id="372" name="Google Shape;372;p53"/>
          <p:cNvSpPr txBox="1"/>
          <p:nvPr>
            <p:ph idx="2" type="subTitle"/>
          </p:nvPr>
        </p:nvSpPr>
        <p:spPr>
          <a:xfrm>
            <a:off x="1965746" y="2338818"/>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Met local LLM</a:t>
            </a:r>
            <a:endParaRPr/>
          </a:p>
        </p:txBody>
      </p:sp>
      <p:sp>
        <p:nvSpPr>
          <p:cNvPr id="373" name="Google Shape;373;p53"/>
          <p:cNvSpPr txBox="1"/>
          <p:nvPr>
            <p:ph idx="3" type="subTitle"/>
          </p:nvPr>
        </p:nvSpPr>
        <p:spPr>
          <a:xfrm>
            <a:off x="1965746" y="2793137"/>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Discussed Prompt Engineering</a:t>
            </a:r>
            <a:endParaRPr/>
          </a:p>
        </p:txBody>
      </p:sp>
      <p:sp>
        <p:nvSpPr>
          <p:cNvPr id="374" name="Google Shape;374;p53"/>
          <p:cNvSpPr txBox="1"/>
          <p:nvPr>
            <p:ph idx="4" type="subTitle"/>
          </p:nvPr>
        </p:nvSpPr>
        <p:spPr>
          <a:xfrm>
            <a:off x="1965746" y="3247457"/>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Build a Chatbot with Memory</a:t>
            </a:r>
            <a:endParaRPr/>
          </a:p>
        </p:txBody>
      </p:sp>
      <p:sp>
        <p:nvSpPr>
          <p:cNvPr id="375" name="Google Shape;375;p53"/>
          <p:cNvSpPr txBox="1"/>
          <p:nvPr>
            <p:ph idx="5" type="subTitle"/>
          </p:nvPr>
        </p:nvSpPr>
        <p:spPr>
          <a:xfrm>
            <a:off x="1965746" y="3701776"/>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Basic Agents definition</a:t>
            </a:r>
            <a:endParaRPr/>
          </a:p>
        </p:txBody>
      </p:sp>
      <p:sp>
        <p:nvSpPr>
          <p:cNvPr id="376" name="Google Shape;376;p53"/>
          <p:cNvSpPr txBox="1"/>
          <p:nvPr/>
        </p:nvSpPr>
        <p:spPr>
          <a:xfrm>
            <a:off x="896575" y="1884498"/>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77" name="Google Shape;377;p53"/>
          <p:cNvSpPr txBox="1"/>
          <p:nvPr/>
        </p:nvSpPr>
        <p:spPr>
          <a:xfrm>
            <a:off x="896575" y="2338817"/>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78" name="Google Shape;378;p53"/>
          <p:cNvSpPr txBox="1"/>
          <p:nvPr/>
        </p:nvSpPr>
        <p:spPr>
          <a:xfrm>
            <a:off x="896575" y="2793136"/>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79" name="Google Shape;379;p53"/>
          <p:cNvSpPr txBox="1"/>
          <p:nvPr/>
        </p:nvSpPr>
        <p:spPr>
          <a:xfrm>
            <a:off x="896575" y="3247455"/>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80" name="Google Shape;380;p53"/>
          <p:cNvSpPr txBox="1"/>
          <p:nvPr/>
        </p:nvSpPr>
        <p:spPr>
          <a:xfrm>
            <a:off x="896575" y="3701773"/>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-&gt;</a:t>
            </a:r>
            <a:endParaRPr b="0" i="0" sz="1700" u="none" cap="none" strike="noStrike">
              <a:solidFill>
                <a:schemeClr val="dk2"/>
              </a:solidFill>
              <a:latin typeface="Inter Tight SemiBold"/>
              <a:ea typeface="Inter Tight SemiBold"/>
              <a:cs typeface="Inter Tight SemiBold"/>
              <a:sym typeface="Inter Tigh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txBox="1"/>
          <p:nvPr>
            <p:ph type="title"/>
          </p:nvPr>
        </p:nvSpPr>
        <p:spPr>
          <a:xfrm>
            <a:off x="333925" y="544250"/>
            <a:ext cx="30399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a:t>Table of Contents</a:t>
            </a:r>
            <a:endParaRPr/>
          </a:p>
        </p:txBody>
      </p:sp>
      <p:sp>
        <p:nvSpPr>
          <p:cNvPr id="386" name="Google Shape;386;p54"/>
          <p:cNvSpPr txBox="1"/>
          <p:nvPr>
            <p:ph idx="1" type="subTitle"/>
          </p:nvPr>
        </p:nvSpPr>
        <p:spPr>
          <a:xfrm>
            <a:off x="1965746" y="1884498"/>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Sneak Peek: Under the Hood</a:t>
            </a:r>
            <a:endParaRPr/>
          </a:p>
        </p:txBody>
      </p:sp>
      <p:sp>
        <p:nvSpPr>
          <p:cNvPr id="387" name="Google Shape;387;p54"/>
          <p:cNvSpPr txBox="1"/>
          <p:nvPr>
            <p:ph idx="2" type="subTitle"/>
          </p:nvPr>
        </p:nvSpPr>
        <p:spPr>
          <a:xfrm>
            <a:off x="1965746" y="2338818"/>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Gadgets for Our Agents a.k.a </a:t>
            </a:r>
            <a:r>
              <a:rPr lang="en">
                <a:solidFill>
                  <a:schemeClr val="lt2"/>
                </a:solidFill>
              </a:rPr>
              <a:t>Tools</a:t>
            </a:r>
            <a:endParaRPr>
              <a:solidFill>
                <a:schemeClr val="lt2"/>
              </a:solidFill>
            </a:endParaRPr>
          </a:p>
        </p:txBody>
      </p:sp>
      <p:sp>
        <p:nvSpPr>
          <p:cNvPr id="388" name="Google Shape;388;p54"/>
          <p:cNvSpPr txBox="1"/>
          <p:nvPr>
            <p:ph idx="3" type="subTitle"/>
          </p:nvPr>
        </p:nvSpPr>
        <p:spPr>
          <a:xfrm>
            <a:off x="1965746" y="2793137"/>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Let’s Build some Gadgets and Use them.</a:t>
            </a:r>
            <a:endParaRPr/>
          </a:p>
        </p:txBody>
      </p:sp>
      <p:sp>
        <p:nvSpPr>
          <p:cNvPr id="389" name="Google Shape;389;p54"/>
          <p:cNvSpPr txBox="1"/>
          <p:nvPr/>
        </p:nvSpPr>
        <p:spPr>
          <a:xfrm>
            <a:off x="896575" y="1884498"/>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4</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90" name="Google Shape;390;p54"/>
          <p:cNvSpPr txBox="1"/>
          <p:nvPr/>
        </p:nvSpPr>
        <p:spPr>
          <a:xfrm>
            <a:off x="896575" y="2338817"/>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5</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91" name="Google Shape;391;p54"/>
          <p:cNvSpPr txBox="1"/>
          <p:nvPr/>
        </p:nvSpPr>
        <p:spPr>
          <a:xfrm>
            <a:off x="896575" y="2793136"/>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6</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92" name="Google Shape;392;p54"/>
          <p:cNvSpPr txBox="1"/>
          <p:nvPr/>
        </p:nvSpPr>
        <p:spPr>
          <a:xfrm>
            <a:off x="849400" y="3272928"/>
            <a:ext cx="6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dk2"/>
                </a:solidFill>
                <a:latin typeface="Inter Tight SemiBold"/>
                <a:ea typeface="Inter Tight SemiBold"/>
                <a:cs typeface="Inter Tight SemiBold"/>
                <a:sym typeface="Inter Tight SemiBold"/>
              </a:rPr>
              <a:t>12</a:t>
            </a:r>
            <a:endParaRPr b="0" i="0" sz="1700" u="none" cap="none" strike="noStrike">
              <a:solidFill>
                <a:schemeClr val="dk2"/>
              </a:solidFill>
              <a:latin typeface="Inter Tight SemiBold"/>
              <a:ea typeface="Inter Tight SemiBold"/>
              <a:cs typeface="Inter Tight SemiBold"/>
              <a:sym typeface="Inter Tight SemiBold"/>
            </a:endParaRPr>
          </a:p>
        </p:txBody>
      </p:sp>
      <p:sp>
        <p:nvSpPr>
          <p:cNvPr id="393" name="Google Shape;393;p54"/>
          <p:cNvSpPr txBox="1"/>
          <p:nvPr>
            <p:ph idx="1" type="subTitle"/>
          </p:nvPr>
        </p:nvSpPr>
        <p:spPr>
          <a:xfrm>
            <a:off x="1909720" y="3247434"/>
            <a:ext cx="4412400" cy="433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Clr>
                <a:schemeClr val="accent1"/>
              </a:buClr>
              <a:buSzPts val="1100"/>
              <a:buNone/>
            </a:pPr>
            <a:r>
              <a:rPr lang="en"/>
              <a:t>The Detective’s Playbook - </a:t>
            </a:r>
            <a:r>
              <a:rPr lang="en">
                <a:solidFill>
                  <a:schemeClr val="lt2"/>
                </a:solidFill>
              </a:rPr>
              <a:t>ReAct Agents</a:t>
            </a:r>
            <a:endParaRPr>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Sneak Peek: Under the Hood</a:t>
            </a:r>
            <a:endParaRPr/>
          </a:p>
        </p:txBody>
      </p:sp>
      <p:sp>
        <p:nvSpPr>
          <p:cNvPr id="399" name="Google Shape;399;p55"/>
          <p:cNvSpPr txBox="1"/>
          <p:nvPr>
            <p:ph idx="1" type="body"/>
          </p:nvPr>
        </p:nvSpPr>
        <p:spPr>
          <a:xfrm>
            <a:off x="212350" y="1163150"/>
            <a:ext cx="3861600" cy="446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Ollama library</a:t>
            </a:r>
            <a:endParaRPr/>
          </a:p>
        </p:txBody>
      </p:sp>
      <p:pic>
        <p:nvPicPr>
          <p:cNvPr id="400" name="Google Shape;400;p55"/>
          <p:cNvPicPr preferRelativeResize="0"/>
          <p:nvPr/>
        </p:nvPicPr>
        <p:blipFill rotWithShape="1">
          <a:blip r:embed="rId3">
            <a:alphaModFix/>
          </a:blip>
          <a:srcRect b="0" l="0" r="0" t="0"/>
          <a:stretch/>
        </p:blipFill>
        <p:spPr>
          <a:xfrm>
            <a:off x="4226350" y="954051"/>
            <a:ext cx="4765250" cy="3938291"/>
          </a:xfrm>
          <a:prstGeom prst="rect">
            <a:avLst/>
          </a:prstGeom>
          <a:noFill/>
          <a:ln>
            <a:noFill/>
          </a:ln>
        </p:spPr>
      </p:pic>
      <p:sp>
        <p:nvSpPr>
          <p:cNvPr id="401" name="Google Shape;401;p55"/>
          <p:cNvSpPr txBox="1"/>
          <p:nvPr>
            <p:ph idx="1" type="body"/>
          </p:nvPr>
        </p:nvSpPr>
        <p:spPr>
          <a:xfrm>
            <a:off x="216359" y="1563600"/>
            <a:ext cx="38616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What’s missing : </a:t>
            </a:r>
            <a:endParaRPr/>
          </a:p>
          <a:p>
            <a:pPr indent="-336550" lvl="1" marL="914400" rtl="0" algn="l">
              <a:lnSpc>
                <a:spcPct val="150000"/>
              </a:lnSpc>
              <a:spcBef>
                <a:spcPts val="0"/>
              </a:spcBef>
              <a:spcAft>
                <a:spcPts val="0"/>
              </a:spcAft>
              <a:buSzPts val="1700"/>
              <a:buChar char="○"/>
            </a:pPr>
            <a:r>
              <a:rPr lang="en"/>
              <a:t>Multiple Retries </a:t>
            </a:r>
            <a:endParaRPr/>
          </a:p>
          <a:p>
            <a:pPr indent="-336550" lvl="1" marL="914400" rtl="0" algn="l">
              <a:lnSpc>
                <a:spcPct val="150000"/>
              </a:lnSpc>
              <a:spcBef>
                <a:spcPts val="0"/>
              </a:spcBef>
              <a:spcAft>
                <a:spcPts val="0"/>
              </a:spcAft>
              <a:buSzPts val="1700"/>
              <a:buChar char="○"/>
            </a:pPr>
            <a:r>
              <a:rPr lang="en"/>
              <a:t>Readability</a:t>
            </a:r>
            <a:endParaRPr/>
          </a:p>
          <a:p>
            <a:pPr indent="-336550" lvl="1" marL="914400" rtl="0" algn="l">
              <a:lnSpc>
                <a:spcPct val="150000"/>
              </a:lnSpc>
              <a:spcBef>
                <a:spcPts val="0"/>
              </a:spcBef>
              <a:spcAft>
                <a:spcPts val="0"/>
              </a:spcAft>
              <a:buSzPts val="1700"/>
              <a:buChar char="○"/>
            </a:pPr>
            <a:r>
              <a:rPr lang="en"/>
              <a:t>Graceful exception handling</a:t>
            </a:r>
            <a:endParaRPr/>
          </a:p>
          <a:p>
            <a:pPr indent="-336550" lvl="1" marL="914400" rtl="0" algn="l">
              <a:lnSpc>
                <a:spcPct val="150000"/>
              </a:lnSpc>
              <a:spcBef>
                <a:spcPts val="0"/>
              </a:spcBef>
              <a:spcAft>
                <a:spcPts val="0"/>
              </a:spcAft>
              <a:buSzPts val="1700"/>
              <a:buChar char="○"/>
            </a:pPr>
            <a:r>
              <a:rPr lang="en"/>
              <a:t>Many more things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6"/>
          <p:cNvPicPr preferRelativeResize="0"/>
          <p:nvPr>
            <p:ph idx="2" type="pic"/>
          </p:nvPr>
        </p:nvPicPr>
        <p:blipFill rotWithShape="1">
          <a:blip r:embed="rId3">
            <a:alphaModFix/>
          </a:blip>
          <a:srcRect b="0" l="376" r="367" t="0"/>
          <a:stretch/>
        </p:blipFill>
        <p:spPr>
          <a:xfrm rot="318610">
            <a:off x="4758081" y="883922"/>
            <a:ext cx="3630581" cy="3657688"/>
          </a:xfrm>
          <a:prstGeom prst="snip1Rect">
            <a:avLst>
              <a:gd fmla="val 16667" name="adj"/>
            </a:avLst>
          </a:prstGeom>
          <a:noFill/>
          <a:ln>
            <a:noFill/>
          </a:ln>
        </p:spPr>
      </p:pic>
      <p:sp>
        <p:nvSpPr>
          <p:cNvPr id="407" name="Google Shape;407;p56"/>
          <p:cNvSpPr/>
          <p:nvPr/>
        </p:nvSpPr>
        <p:spPr>
          <a:xfrm flipH="1" rot="5716889">
            <a:off x="7933215" y="1045254"/>
            <a:ext cx="589904" cy="590231"/>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Inter Tight SemiBold"/>
                <a:ea typeface="Inter Tight SemiBold"/>
                <a:cs typeface="Inter Tight SemiBold"/>
                <a:sym typeface="Inter Tight SemiBold"/>
              </a:rPr>
              <a:t> </a:t>
            </a:r>
            <a:endParaRPr b="0" i="0" sz="1400" u="none" cap="none" strike="noStrike">
              <a:solidFill>
                <a:schemeClr val="lt2"/>
              </a:solidFill>
              <a:latin typeface="Inter Tight SemiBold"/>
              <a:ea typeface="Inter Tight SemiBold"/>
              <a:cs typeface="Inter Tight SemiBold"/>
              <a:sym typeface="Inter Tight SemiBold"/>
            </a:endParaRPr>
          </a:p>
        </p:txBody>
      </p:sp>
      <p:sp>
        <p:nvSpPr>
          <p:cNvPr id="408" name="Google Shape;408;p56"/>
          <p:cNvSpPr txBox="1"/>
          <p:nvPr>
            <p:ph type="title"/>
          </p:nvPr>
        </p:nvSpPr>
        <p:spPr>
          <a:xfrm>
            <a:off x="744725" y="1021458"/>
            <a:ext cx="3662100" cy="960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t>What are Tools ?</a:t>
            </a:r>
            <a:endParaRPr/>
          </a:p>
        </p:txBody>
      </p:sp>
      <p:sp>
        <p:nvSpPr>
          <p:cNvPr id="409" name="Google Shape;409;p56"/>
          <p:cNvSpPr txBox="1"/>
          <p:nvPr>
            <p:ph idx="1" type="body"/>
          </p:nvPr>
        </p:nvSpPr>
        <p:spPr>
          <a:xfrm>
            <a:off x="39000" y="2039750"/>
            <a:ext cx="4533000" cy="1349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a:t>LLMs = Smart Thinkers</a:t>
            </a:r>
            <a:endParaRPr/>
          </a:p>
          <a:p>
            <a:pPr indent="-336550" lvl="0" marL="457200" rtl="0" algn="l">
              <a:lnSpc>
                <a:spcPct val="115000"/>
              </a:lnSpc>
              <a:spcBef>
                <a:spcPts val="0"/>
              </a:spcBef>
              <a:spcAft>
                <a:spcPts val="0"/>
              </a:spcAft>
              <a:buSzPts val="1700"/>
              <a:buChar char="●"/>
            </a:pPr>
            <a:r>
              <a:rPr lang="en"/>
              <a:t>Tools = </a:t>
            </a:r>
            <a:r>
              <a:rPr lang="en">
                <a:solidFill>
                  <a:schemeClr val="lt2"/>
                </a:solidFill>
              </a:rPr>
              <a:t>Actions </a:t>
            </a:r>
            <a:r>
              <a:rPr lang="en"/>
              <a:t>for those </a:t>
            </a:r>
            <a:r>
              <a:rPr lang="en">
                <a:solidFill>
                  <a:schemeClr val="lt2"/>
                </a:solidFill>
              </a:rPr>
              <a:t>smart thinkers</a:t>
            </a:r>
            <a:r>
              <a:rPr lang="en"/>
              <a:t>.</a:t>
            </a:r>
            <a:endParaRPr/>
          </a:p>
          <a:p>
            <a:pPr indent="-336550" lvl="0" marL="457200" rtl="0" algn="l">
              <a:lnSpc>
                <a:spcPct val="115000"/>
              </a:lnSpc>
              <a:spcBef>
                <a:spcPts val="0"/>
              </a:spcBef>
              <a:spcAft>
                <a:spcPts val="0"/>
              </a:spcAft>
              <a:buSzPts val="1700"/>
              <a:buChar char="●"/>
            </a:pPr>
            <a:r>
              <a:rPr lang="en"/>
              <a:t>Python Functions + Metadata = Usable tools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How to Create Tools?</a:t>
            </a:r>
            <a:endParaRPr/>
          </a:p>
        </p:txBody>
      </p:sp>
      <p:sp>
        <p:nvSpPr>
          <p:cNvPr id="415" name="Google Shape;415;p57"/>
          <p:cNvSpPr txBox="1"/>
          <p:nvPr>
            <p:ph idx="1" type="body"/>
          </p:nvPr>
        </p:nvSpPr>
        <p:spPr>
          <a:xfrm>
            <a:off x="212350" y="1163150"/>
            <a:ext cx="3861600" cy="838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Step 1 :</a:t>
            </a:r>
            <a:endParaRPr/>
          </a:p>
          <a:p>
            <a:pPr indent="-336550" lvl="1" marL="914400" rtl="0" algn="l">
              <a:lnSpc>
                <a:spcPct val="150000"/>
              </a:lnSpc>
              <a:spcBef>
                <a:spcPts val="0"/>
              </a:spcBef>
              <a:spcAft>
                <a:spcPts val="0"/>
              </a:spcAft>
              <a:buSzPts val="1700"/>
              <a:buChar char="○"/>
            </a:pPr>
            <a:r>
              <a:rPr lang="en"/>
              <a:t>Write basic python functions.</a:t>
            </a:r>
            <a:endParaRPr/>
          </a:p>
        </p:txBody>
      </p:sp>
      <p:pic>
        <p:nvPicPr>
          <p:cNvPr id="416" name="Google Shape;416;p57"/>
          <p:cNvPicPr preferRelativeResize="0"/>
          <p:nvPr/>
        </p:nvPicPr>
        <p:blipFill rotWithShape="1">
          <a:blip r:embed="rId3">
            <a:alphaModFix/>
          </a:blip>
          <a:srcRect b="0" l="0" r="0" t="0"/>
          <a:stretch/>
        </p:blipFill>
        <p:spPr>
          <a:xfrm>
            <a:off x="933975" y="2001950"/>
            <a:ext cx="7292476" cy="306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Can Our LLM Use These Tools?</a:t>
            </a:r>
            <a:endParaRPr/>
          </a:p>
        </p:txBody>
      </p:sp>
      <p:sp>
        <p:nvSpPr>
          <p:cNvPr id="422" name="Google Shape;422;p58"/>
          <p:cNvSpPr txBox="1"/>
          <p:nvPr/>
        </p:nvSpPr>
        <p:spPr>
          <a:xfrm>
            <a:off x="1454550" y="1128050"/>
            <a:ext cx="6234900" cy="2320200"/>
          </a:xfrm>
          <a:prstGeom prst="rect">
            <a:avLst/>
          </a:prstGeom>
          <a:noFill/>
          <a:ln>
            <a:noFill/>
          </a:ln>
        </p:spPr>
        <p:txBody>
          <a:bodyPr anchorCtr="0" anchor="ctr" bIns="91425" lIns="91425" spcFirstLastPara="1" rIns="91425" wrap="square" tIns="91425">
            <a:noAutofit/>
          </a:bodyPr>
          <a:lstStyle/>
          <a:p>
            <a:pPr indent="-336550" lvl="0" marL="457200" marR="0" rtl="0" algn="ctr">
              <a:lnSpc>
                <a:spcPct val="150000"/>
              </a:lnSpc>
              <a:spcBef>
                <a:spcPts val="0"/>
              </a:spcBef>
              <a:spcAft>
                <a:spcPts val="0"/>
              </a:spcAft>
              <a:buClr>
                <a:schemeClr val="dk1"/>
              </a:buClr>
              <a:buSzPts val="1700"/>
              <a:buFont typeface="Inter Tight"/>
              <a:buChar char="●"/>
            </a:pPr>
            <a:r>
              <a:rPr b="0" i="0" lang="en" sz="1700" u="none" cap="none" strike="noStrike">
                <a:solidFill>
                  <a:schemeClr val="dk1"/>
                </a:solidFill>
                <a:latin typeface="Inter Tight"/>
                <a:ea typeface="Inter Tight"/>
                <a:cs typeface="Inter Tight"/>
                <a:sym typeface="Inter Tight"/>
              </a:rPr>
              <a:t>Short Answer : </a:t>
            </a:r>
            <a:r>
              <a:rPr b="1" i="0" lang="en" sz="1700" u="none" cap="none" strike="noStrike">
                <a:solidFill>
                  <a:schemeClr val="lt2"/>
                </a:solidFill>
                <a:latin typeface="Inter Tight"/>
                <a:ea typeface="Inter Tight"/>
                <a:cs typeface="Inter Tight"/>
                <a:sym typeface="Inter Tight"/>
              </a:rPr>
              <a:t>YES</a:t>
            </a:r>
            <a:endParaRPr b="1" i="0" sz="1700" u="none" cap="none" strike="noStrike">
              <a:solidFill>
                <a:schemeClr val="lt2"/>
              </a:solidFill>
              <a:latin typeface="Inter Tight"/>
              <a:ea typeface="Inter Tight"/>
              <a:cs typeface="Inter Tight"/>
              <a:sym typeface="Inter Tight"/>
            </a:endParaRPr>
          </a:p>
          <a:p>
            <a:pPr indent="-336550" lvl="0" marL="457200" marR="0" rtl="0" algn="ctr">
              <a:lnSpc>
                <a:spcPct val="150000"/>
              </a:lnSpc>
              <a:spcBef>
                <a:spcPts val="0"/>
              </a:spcBef>
              <a:spcAft>
                <a:spcPts val="0"/>
              </a:spcAft>
              <a:buClr>
                <a:schemeClr val="dk1"/>
              </a:buClr>
              <a:buSzPts val="1700"/>
              <a:buFont typeface="Inter Tight"/>
              <a:buChar char="●"/>
            </a:pPr>
            <a:r>
              <a:rPr b="0" i="0" lang="en" sz="1700" u="none" cap="none" strike="noStrike">
                <a:solidFill>
                  <a:schemeClr val="dk1"/>
                </a:solidFill>
                <a:latin typeface="Inter Tight"/>
                <a:ea typeface="Inter Tight"/>
                <a:cs typeface="Inter Tight"/>
                <a:sym typeface="Inter Tight"/>
              </a:rPr>
              <a:t>Long Answer : </a:t>
            </a:r>
            <a:r>
              <a:rPr b="1" i="0" lang="en" sz="1700" u="none" cap="none" strike="noStrike">
                <a:solidFill>
                  <a:schemeClr val="lt2"/>
                </a:solidFill>
                <a:latin typeface="Inter Tight"/>
                <a:ea typeface="Inter Tight"/>
                <a:cs typeface="Inter Tight"/>
                <a:sym typeface="Inter Tight"/>
              </a:rPr>
              <a:t>It’s complicated.</a:t>
            </a:r>
            <a:endParaRPr b="1" i="0" sz="1700" u="none" cap="none" strike="noStrike">
              <a:solidFill>
                <a:schemeClr val="lt2"/>
              </a:solidFill>
              <a:latin typeface="Inter Tight"/>
              <a:ea typeface="Inter Tight"/>
              <a:cs typeface="Inter Tight"/>
              <a:sym typeface="Inter T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9"/>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Can Our LLM Use These Tools?</a:t>
            </a:r>
            <a:endParaRPr/>
          </a:p>
        </p:txBody>
      </p:sp>
      <p:pic>
        <p:nvPicPr>
          <p:cNvPr id="428" name="Google Shape;428;p59"/>
          <p:cNvPicPr preferRelativeResize="0"/>
          <p:nvPr/>
        </p:nvPicPr>
        <p:blipFill rotWithShape="1">
          <a:blip r:embed="rId3">
            <a:alphaModFix/>
          </a:blip>
          <a:srcRect b="0" l="0" r="0" t="0"/>
          <a:stretch/>
        </p:blipFill>
        <p:spPr>
          <a:xfrm>
            <a:off x="915150" y="1037751"/>
            <a:ext cx="3399361" cy="4037047"/>
          </a:xfrm>
          <a:prstGeom prst="rect">
            <a:avLst/>
          </a:prstGeom>
          <a:noFill/>
          <a:ln>
            <a:noFill/>
          </a:ln>
        </p:spPr>
      </p:pic>
      <p:pic>
        <p:nvPicPr>
          <p:cNvPr id="429" name="Google Shape;429;p59"/>
          <p:cNvPicPr preferRelativeResize="0"/>
          <p:nvPr/>
        </p:nvPicPr>
        <p:blipFill rotWithShape="1">
          <a:blip r:embed="rId4">
            <a:alphaModFix/>
          </a:blip>
          <a:srcRect b="0" l="0" r="0" t="0"/>
          <a:stretch/>
        </p:blipFill>
        <p:spPr>
          <a:xfrm>
            <a:off x="4457611" y="1037751"/>
            <a:ext cx="3251919" cy="40370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0"/>
          <p:cNvSpPr txBox="1"/>
          <p:nvPr>
            <p:ph type="title"/>
          </p:nvPr>
        </p:nvSpPr>
        <p:spPr>
          <a:xfrm>
            <a:off x="333925" y="186051"/>
            <a:ext cx="84756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Tool Nodes to the Rescue</a:t>
            </a:r>
            <a:endParaRPr/>
          </a:p>
        </p:txBody>
      </p:sp>
      <p:sp>
        <p:nvSpPr>
          <p:cNvPr id="435" name="Google Shape;435;p60"/>
          <p:cNvSpPr txBox="1"/>
          <p:nvPr>
            <p:ph idx="1" type="body"/>
          </p:nvPr>
        </p:nvSpPr>
        <p:spPr>
          <a:xfrm>
            <a:off x="212350" y="1163150"/>
            <a:ext cx="32817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Wrap them as Tool Node</a:t>
            </a:r>
            <a:endParaRPr/>
          </a:p>
          <a:p>
            <a:pPr indent="-336550" lvl="0" marL="457200" rtl="0" algn="l">
              <a:lnSpc>
                <a:spcPct val="150000"/>
              </a:lnSpc>
              <a:spcBef>
                <a:spcPts val="0"/>
              </a:spcBef>
              <a:spcAft>
                <a:spcPts val="0"/>
              </a:spcAft>
              <a:buSzPts val="1700"/>
              <a:buChar char="●"/>
            </a:pPr>
            <a:r>
              <a:rPr lang="en"/>
              <a:t>Use </a:t>
            </a:r>
            <a:r>
              <a:rPr lang="en">
                <a:solidFill>
                  <a:schemeClr val="lt2"/>
                </a:solidFill>
              </a:rPr>
              <a:t>run </a:t>
            </a:r>
            <a:r>
              <a:rPr lang="en"/>
              <a:t>or </a:t>
            </a:r>
            <a:r>
              <a:rPr lang="en">
                <a:solidFill>
                  <a:schemeClr val="lt2"/>
                </a:solidFill>
              </a:rPr>
              <a:t>invoke </a:t>
            </a:r>
            <a:r>
              <a:rPr lang="en"/>
              <a:t>method to call them</a:t>
            </a:r>
            <a:endParaRPr/>
          </a:p>
        </p:txBody>
      </p:sp>
      <p:pic>
        <p:nvPicPr>
          <p:cNvPr id="436" name="Google Shape;436;p60"/>
          <p:cNvPicPr preferRelativeResize="0"/>
          <p:nvPr/>
        </p:nvPicPr>
        <p:blipFill rotWithShape="1">
          <a:blip r:embed="rId3">
            <a:alphaModFix/>
          </a:blip>
          <a:srcRect b="0" l="0" r="0" t="0"/>
          <a:stretch/>
        </p:blipFill>
        <p:spPr>
          <a:xfrm>
            <a:off x="3582025" y="954050"/>
            <a:ext cx="5409575" cy="3992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